
<file path=[Content_Types].xml><?xml version="1.0" encoding="utf-8"?>
<Types xmlns="http://schemas.openxmlformats.org/package/2006/content-types">
  <Override PartName="/ppt/slideLayouts/slideLayout8.xml" ContentType="application/vnd.openxmlformats-officedocument.presentationml.slideLayout+xml"/>
  <Override PartName="/ppt/notesSlides/notesSlide22.xml" ContentType="application/vnd.openxmlformats-officedocument.presentationml.notesSlide+xml"/>
  <Override PartName="/ppt/notesSlides/notesSlide31.xml" ContentType="application/vnd.openxmlformats-officedocument.presentationml.notesSlide+xml"/>
  <Override PartName="/ppt/slides/slide22.xml" ContentType="application/vnd.openxmlformats-officedocument.presentationml.slide+xml"/>
  <Override PartName="/ppt/slides/slide28.xml" ContentType="application/vnd.openxmlformats-officedocument.presentationml.slide+xml"/>
  <Override PartName="/ppt/notesSlides/notesSlide11.xml" ContentType="application/vnd.openxmlformats-officedocument.presentationml.notesSlide+xml"/>
  <Override PartName="/docProps/app.xml" ContentType="application/vnd.openxmlformats-officedocument.extended-properties+xml"/>
  <Override PartName="/ppt/slides/slide30.xml" ContentType="application/vnd.openxmlformats-officedocument.presentationml.slide+xml"/>
  <Override PartName="/ppt/notesSlides/notesSlide9.xml" ContentType="application/vnd.openxmlformats-officedocument.presentationml.notesSlide+xml"/>
  <Override PartName="/ppt/slides/slide36.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s/slide47.xml" ContentType="application/vnd.openxmlformats-officedocument.presentationml.slide+xml"/>
  <Override PartName="/ppt/notesSlides/notesSlide32.xml" ContentType="application/vnd.openxmlformats-officedocument.presentationml.notesSlide+xml"/>
  <Override PartName="/ppt/notesSlides/notesSlide16.xml" ContentType="application/vnd.openxmlformats-officedocument.presentationml.notesSlide+xml"/>
  <Override PartName="/ppt/slideLayouts/slideLayout3.xml" ContentType="application/vnd.openxmlformats-officedocument.presentationml.slideLayout+xml"/>
  <Override PartName="/ppt/slides/slide21.xml" ContentType="application/vnd.openxmlformats-officedocument.presentationml.slide+xml"/>
  <Override PartName="/ppt/slideLayouts/slideLayout17.xml" ContentType="application/vnd.openxmlformats-officedocument.presentationml.slideLayout+xml"/>
  <Override PartName="/ppt/slides/slide23.xml" ContentType="application/vnd.openxmlformats-officedocument.presentationml.slide+xml"/>
  <Override PartName="/ppt/slideLayouts/slideLayout9.xml" ContentType="application/vnd.openxmlformats-officedocument.presentationml.slideLayout+xml"/>
  <Override PartName="/ppt/slides/slide52.xml" ContentType="application/vnd.openxmlformats-officedocument.presentationml.slide+xml"/>
  <Override PartName="/ppt/slides/slide1.xml" ContentType="application/vnd.openxmlformats-officedocument.presentationml.slide+xml"/>
  <Override PartName="/ppt/slides/slide51.xml" ContentType="application/vnd.openxmlformats-officedocument.presentationml.slide+xml"/>
  <Override PartName="/ppt/slides/slide7.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viewProps.xml" ContentType="application/vnd.openxmlformats-officedocument.presentationml.viewProps+xml"/>
  <Override PartName="/ppt/tableStyles.xml" ContentType="application/vnd.openxmlformats-officedocument.presentationml.tableStyles+xml"/>
  <Override PartName="/ppt/notesSlides/notesSlide15.xml" ContentType="application/vnd.openxmlformats-officedocument.presentationml.notesSlide+xml"/>
  <Override PartName="/ppt/notesSlides/notesSlide4.xml" ContentType="application/vnd.openxmlformats-officedocument.presentationml.notesSlide+xml"/>
  <Override PartName="/ppt/slides/slide13.xml" ContentType="application/vnd.openxmlformats-officedocument.presentationml.slide+xml"/>
  <Override PartName="/ppt/notesSlides/notesSlide23.xml" ContentType="application/vnd.openxmlformats-officedocument.presentationml.notesSlide+xml"/>
  <Override PartName="/ppt/notesSlides/notesSlide17.xml" ContentType="application/vnd.openxmlformats-officedocument.presentationml.notesSlide+xml"/>
  <Override PartName="/ppt/notesSlides/notesSlide35.xml" ContentType="application/vnd.openxmlformats-officedocument.presentationml.notesSlide+xml"/>
  <Override PartName="/ppt/notesSlides/notesSlide6.xml" ContentType="application/vnd.openxmlformats-officedocument.presentationml.notesSlide+xml"/>
  <Override PartName="/ppt/slides/slide20.xml" ContentType="application/vnd.openxmlformats-officedocument.presentationml.slide+xml"/>
  <Override PartName="/ppt/slides/slide17.xml" ContentType="application/vnd.openxmlformats-officedocument.presentationml.slide+xml"/>
  <Override PartName="/ppt/slideLayouts/slideLayout4.xml" ContentType="application/vnd.openxmlformats-officedocument.presentationml.slideLayout+xml"/>
  <Override PartName="/ppt/notesSlides/notesSlide13.xml" ContentType="application/vnd.openxmlformats-officedocument.presentationml.notesSlide+xml"/>
  <Override PartName="/ppt/slideLayouts/slideLayout2.xml" ContentType="application/vnd.openxmlformats-officedocument.presentationml.slideLayout+xml"/>
  <Override PartName="/ppt/notesSlides/notesSlide1.xml" ContentType="application/vnd.openxmlformats-officedocument.presentationml.notesSlide+xml"/>
  <Override PartName="/ppt/slides/slide61.xml" ContentType="application/vnd.openxmlformats-officedocument.presentationml.slide+xml"/>
  <Override PartName="/ppt/slides/slide43.xml" ContentType="application/vnd.openxmlformats-officedocument.presentationml.slide+xml"/>
  <Override PartName="/ppt/slideLayouts/slideLayout6.xml" ContentType="application/vnd.openxmlformats-officedocument.presentationml.slideLayout+xml"/>
  <Override PartName="/ppt/slides/slide37.xml" ContentType="application/vnd.openxmlformats-officedocument.presentationml.slide+xml"/>
  <Override PartName="/ppt/slideLayouts/slideLayout14.xml" ContentType="application/vnd.openxmlformats-officedocument.presentationml.slideLayout+xml"/>
  <Override PartName="/ppt/slides/slide10.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notesSlides/notesSlide18.xml" ContentType="application/vnd.openxmlformats-officedocument.presentationml.notesSlide+xml"/>
  <Default Extension="png" ContentType="image/png"/>
  <Override PartName="/ppt/slides/slide27.xml" ContentType="application/vnd.openxmlformats-officedocument.presentationml.slide+xml"/>
  <Override PartName="/docProps/core.xml" ContentType="application/vnd.openxmlformats-package.core-properties+xml"/>
  <Override PartName="/ppt/slideLayouts/slideLayout16.xml" ContentType="application/vnd.openxmlformats-officedocument.presentationml.slideLayout+xml"/>
  <Override PartName="/ppt/slides/slide56.xml" ContentType="application/vnd.openxmlformats-officedocument.presentationml.slide+xml"/>
  <Override PartName="/ppt/slides/slide31.xml" ContentType="application/vnd.openxmlformats-officedocument.presentationml.slide+xml"/>
  <Default Extension="bin" ContentType="application/vnd.openxmlformats-officedocument.presentationml.printerSettings"/>
  <Override PartName="/ppt/notesSlides/notesSlide10.xml" ContentType="application/vnd.openxmlformats-officedocument.presentationml.notesSlide+xml"/>
  <Override PartName="/ppt/notesSlides/notesSlide39.xml" ContentType="application/vnd.openxmlformats-officedocument.presentationml.notesSlide+xml"/>
  <Override PartName="/ppt/slides/slide53.xml" ContentType="application/vnd.openxmlformats-officedocument.presentationml.slide+xml"/>
  <Override PartName="/ppt/notesSlides/notesSlide24.xml" ContentType="application/vnd.openxmlformats-officedocument.presentationml.notesSlide+xml"/>
  <Override PartName="/ppt/slides/slide55.xml" ContentType="application/vnd.openxmlformats-officedocument.presentationml.slide+xml"/>
  <Override PartName="/ppt/slides/slide12.xml" ContentType="application/vnd.openxmlformats-officedocument.presentationml.slide+xml"/>
  <Override PartName="/ppt/slides/slide19.xml" ContentType="application/vnd.openxmlformats-officedocument.presentationml.slide+xml"/>
  <Override PartName="/ppt/slides/slide41.xml" ContentType="application/vnd.openxmlformats-officedocument.presentationml.slide+xml"/>
  <Override PartName="/ppt/slides/slide46.xml" ContentType="application/vnd.openxmlformats-officedocument.presentationml.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14.xml" ContentType="application/vnd.openxmlformats-officedocument.presentationml.notesSlide+xml"/>
  <Override PartName="/ppt/notesSlides/notesSlide28.xml" ContentType="application/vnd.openxmlformats-officedocument.presentationml.notesSlide+xml"/>
  <Override PartName="/ppt/theme/theme2.xml" ContentType="application/vnd.openxmlformats-officedocument.theme+xml"/>
  <Override PartName="/ppt/notesSlides/notesSlide27.xml" ContentType="application/vnd.openxmlformats-officedocument.presentationml.notesSlide+xml"/>
  <Override PartName="/ppt/slides/slide2.xml" ContentType="application/vnd.openxmlformats-officedocument.presentationml.slide+xml"/>
  <Override PartName="/ppt/notesSlides/notesSlide25.xml" ContentType="application/vnd.openxmlformats-officedocument.presentationml.notesSlide+xml"/>
  <Override PartName="/ppt/slides/slide35.xml" ContentType="application/vnd.openxmlformats-officedocument.presentationml.slide+xml"/>
  <Override PartName="/ppt/slides/slide42.xml" ContentType="application/vnd.openxmlformats-officedocument.presentationml.slide+xml"/>
  <Override PartName="/ppt/slides/slide45.xml" ContentType="application/vnd.openxmlformats-officedocument.presentationml.slide+xml"/>
  <Override PartName="/ppt/notesSlides/notesSlide34.xml" ContentType="application/vnd.openxmlformats-officedocument.presentationml.notesSlide+xml"/>
  <Override PartName="/ppt/notesSlides/notesSlide38.xml" ContentType="application/vnd.openxmlformats-officedocument.presentationml.notesSlide+xml"/>
  <Override PartName="/ppt/notesSlides/notesSlide21.xml" ContentType="application/vnd.openxmlformats-officedocument.presentationml.notesSlide+xml"/>
  <Override PartName="/ppt/slideLayouts/slideLayout5.xml" ContentType="application/vnd.openxmlformats-officedocument.presentationml.slideLayout+xml"/>
  <Override PartName="/ppt/slideLayouts/slideLayout10.xml" ContentType="application/vnd.openxmlformats-officedocument.presentationml.slideLayout+xml"/>
  <Override PartName="/ppt/slides/slide50.xml" ContentType="application/vnd.openxmlformats-officedocument.presentationml.slide+xml"/>
  <Override PartName="/ppt/slides/slide54.xml" ContentType="application/vnd.openxmlformats-officedocument.presentationml.slide+xml"/>
  <Override PartName="/ppt/slides/slide57.xml" ContentType="application/vnd.openxmlformats-officedocument.presentationml.slide+xml"/>
  <Override PartName="/ppt/notesSlides/notesSlide3.xml" ContentType="application/vnd.openxmlformats-officedocument.presentationml.notesSlide+xml"/>
  <Override PartName="/ppt/notesSlides/notesSlide29.xml" ContentType="application/vnd.openxmlformats-officedocument.presentationml.notesSlide+xml"/>
  <Override PartName="/ppt/notesSlides/notesSlide36.xml" ContentType="application/vnd.openxmlformats-officedocument.presentationml.notesSlide+xml"/>
  <Override PartName="/ppt/slides/slide58.xml" ContentType="application/vnd.openxmlformats-officedocument.presentationml.slide+xml"/>
  <Default Extension="xml" ContentType="application/xml"/>
  <Override PartName="/ppt/slides/slide26.xml" ContentType="application/vnd.openxmlformats-officedocument.presentationml.slide+xml"/>
  <Override PartName="/ppt/slideMasters/slideMaster1.xml" ContentType="application/vnd.openxmlformats-officedocument.presentationml.slideMaster+xml"/>
  <Override PartName="/ppt/notesSlides/notesSlide7.xml" ContentType="application/vnd.openxmlformats-officedocument.presentationml.notesSlide+xml"/>
  <Override PartName="/ppt/slides/slide25.xml" ContentType="application/vnd.openxmlformats-officedocument.presentationml.slide+xml"/>
  <Override PartName="/ppt/notesSlides/notesSlide19.xml" ContentType="application/vnd.openxmlformats-officedocument.presentationml.notesSlide+xml"/>
  <Override PartName="/ppt/slides/slide63.xml" ContentType="application/vnd.openxmlformats-officedocument.presentationml.slide+xml"/>
  <Override PartName="/ppt/slides/slide14.xml" ContentType="application/vnd.openxmlformats-officedocument.presentationml.slide+xml"/>
  <Override PartName="/ppt/slides/slide40.xml" ContentType="application/vnd.openxmlformats-officedocument.presentationml.slide+xml"/>
  <Override PartName="/ppt/slideLayouts/slideLayout18.xml" ContentType="application/vnd.openxmlformats-officedocument.presentationml.slideLayout+xml"/>
  <Override PartName="/ppt/slides/slide34.xml" ContentType="application/vnd.openxmlformats-officedocument.presentationml.slide+xml"/>
  <Override PartName="/ppt/notesSlides/notesSlide26.xml" ContentType="application/vnd.openxmlformats-officedocument.presentationml.notesSlide+xml"/>
  <Override PartName="/ppt/slides/slide44.xml" ContentType="application/vnd.openxmlformats-officedocument.presentationml.slide+xml"/>
  <Override PartName="/ppt/notesSlides/notesSlide12.xml" ContentType="application/vnd.openxmlformats-officedocument.presentationml.notesSlide+xml"/>
  <Override PartName="/ppt/notesSlides/notesSlide37.xml" ContentType="application/vnd.openxmlformats-officedocument.presentationml.notesSlide+xml"/>
  <Override PartName="/ppt/notesSlides/notesSlide5.xml" ContentType="application/vnd.openxmlformats-officedocument.presentationml.notesSlide+xml"/>
  <Override PartName="/ppt/slides/slide49.xml" ContentType="application/vnd.openxmlformats-officedocument.presentationml.slide+xml"/>
  <Override PartName="/ppt/slideLayouts/slideLayout1.xml" ContentType="application/vnd.openxmlformats-officedocument.presentationml.slideLayout+xml"/>
  <Override PartName="/ppt/slides/slide48.xml" ContentType="application/vnd.openxmlformats-officedocument.presentationml.slide+xml"/>
  <Override PartName="/ppt/theme/theme1.xml" ContentType="application/vnd.openxmlformats-officedocument.theme+xml"/>
  <Override PartName="/ppt/presentation.xml" ContentType="application/vnd.openxmlformats-officedocument.presentationml.presentation.main+xml"/>
  <Override PartName="/ppt/slides/slide5.xml" ContentType="application/vnd.openxmlformats-officedocument.presentationml.slide+xml"/>
  <Override PartName="/ppt/slideLayouts/slideLayout7.xml" ContentType="application/vnd.openxmlformats-officedocument.presentationml.slideLayout+xml"/>
  <Override PartName="/ppt/slides/slide59.xml" ContentType="application/vnd.openxmlformats-officedocument.presentationml.slide+xml"/>
  <Default Extension="jpeg" ContentType="image/jpeg"/>
  <Override PartName="/ppt/notesSlides/notesSlide33.xml" ContentType="application/vnd.openxmlformats-officedocument.presentationml.notesSlide+xml"/>
  <Override PartName="/ppt/slides/slide3.xml" ContentType="application/vnd.openxmlformats-officedocument.presentationml.slide+xml"/>
  <Override PartName="/ppt/slides/slide4.xml" ContentType="application/vnd.openxmlformats-officedocument.presentationml.slide+xml"/>
  <Override PartName="/ppt/slideLayouts/slideLayout11.xml" ContentType="application/vnd.openxmlformats-officedocument.presentationml.slideLayout+xml"/>
  <Override PartName="/ppt/notesSlides/notesSlide8.xml" ContentType="application/vnd.openxmlformats-officedocument.presentationml.notesSlide+xml"/>
  <Override PartName="/ppt/slideLayouts/slideLayout13.xml" ContentType="application/vnd.openxmlformats-officedocument.presentationml.slideLayout+xml"/>
  <Override PartName="/ppt/slides/slide8.xml" ContentType="application/vnd.openxmlformats-officedocument.presentationml.slide+xml"/>
  <Override PartName="/ppt/slides/slide15.xml" ContentType="application/vnd.openxmlformats-officedocument.presentationml.slide+xml"/>
  <Default Extension="rels" ContentType="application/vnd.openxmlformats-package.relationships+xml"/>
  <Override PartName="/ppt/slideLayouts/slideLayout15.xml" ContentType="application/vnd.openxmlformats-officedocument.presentationml.slideLayout+xml"/>
  <Override PartName="/ppt/slides/slide9.xml" ContentType="application/vnd.openxmlformats-officedocument.presentationml.slide+xml"/>
  <Override PartName="/ppt/slides/slide60.xml" ContentType="application/vnd.openxmlformats-officedocument.presentationml.slide+xml"/>
  <Override PartName="/ppt/slides/slide24.xml" ContentType="application/vnd.openxmlformats-officedocument.presentationml.slide+xml"/>
  <Override PartName="/ppt/slides/slide39.xml" ContentType="application/vnd.openxmlformats-officedocument.presentationml.slide+xml"/>
  <Override PartName="/ppt/tags/tag1.xml" ContentType="application/vnd.openxmlformats-officedocument.presentationml.tags+xml"/>
  <Override PartName="/ppt/slides/slide32.xml" ContentType="application/vnd.openxmlformats-officedocument.presentationml.slide+xml"/>
  <Override PartName="/ppt/notesSlides/notesSlide30.xml" ContentType="application/vnd.openxmlformats-officedocument.presentationml.notesSlide+xml"/>
  <Override PartName="/ppt/slides/slide6.xml" ContentType="application/vnd.openxmlformats-officedocument.presentationml.slide+xml"/>
  <Override PartName="/ppt/slides/slide16.xml" ContentType="application/vnd.openxmlformats-officedocument.presentationml.slide+xml"/>
  <Override PartName="/ppt/slides/slide38.xml" ContentType="application/vnd.openxmlformats-officedocument.presentationml.slide+xml"/>
  <Override PartName="/ppt/slideLayouts/slideLayout12.xml" ContentType="application/vnd.openxmlformats-officedocument.presentationml.slideLayout+xml"/>
  <Default Extension="gif" ContentType="image/gif"/>
  <Override PartName="/ppt/notesSlides/notesSlide20.xml" ContentType="application/vnd.openxmlformats-officedocument.presentationml.notesSlide+xml"/>
  <Override PartName="/ppt/slides/slide29.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4299" r:id="rId1"/>
  </p:sldMasterIdLst>
  <p:notesMasterIdLst>
    <p:notesMasterId r:id="rId65"/>
  </p:notesMasterIdLst>
  <p:sldIdLst>
    <p:sldId id="256" r:id="rId2"/>
    <p:sldId id="284" r:id="rId3"/>
    <p:sldId id="285" r:id="rId4"/>
    <p:sldId id="257" r:id="rId5"/>
    <p:sldId id="298" r:id="rId6"/>
    <p:sldId id="296" r:id="rId7"/>
    <p:sldId id="319" r:id="rId8"/>
    <p:sldId id="297" r:id="rId9"/>
    <p:sldId id="287" r:id="rId10"/>
    <p:sldId id="314" r:id="rId11"/>
    <p:sldId id="289" r:id="rId12"/>
    <p:sldId id="325" r:id="rId13"/>
    <p:sldId id="290" r:id="rId14"/>
    <p:sldId id="292" r:id="rId15"/>
    <p:sldId id="293" r:id="rId16"/>
    <p:sldId id="294" r:id="rId17"/>
    <p:sldId id="295" r:id="rId18"/>
    <p:sldId id="299" r:id="rId19"/>
    <p:sldId id="318" r:id="rId20"/>
    <p:sldId id="300" r:id="rId21"/>
    <p:sldId id="311" r:id="rId22"/>
    <p:sldId id="301" r:id="rId23"/>
    <p:sldId id="302" r:id="rId24"/>
    <p:sldId id="303" r:id="rId25"/>
    <p:sldId id="304" r:id="rId26"/>
    <p:sldId id="309" r:id="rId27"/>
    <p:sldId id="321" r:id="rId28"/>
    <p:sldId id="310" r:id="rId29"/>
    <p:sldId id="307" r:id="rId30"/>
    <p:sldId id="312" r:id="rId31"/>
    <p:sldId id="313" r:id="rId32"/>
    <p:sldId id="306" r:id="rId33"/>
    <p:sldId id="315" r:id="rId34"/>
    <p:sldId id="322" r:id="rId35"/>
    <p:sldId id="323" r:id="rId36"/>
    <p:sldId id="324" r:id="rId37"/>
    <p:sldId id="258" r:id="rId38"/>
    <p:sldId id="259" r:id="rId39"/>
    <p:sldId id="260" r:id="rId40"/>
    <p:sldId id="261" r:id="rId41"/>
    <p:sldId id="262" r:id="rId42"/>
    <p:sldId id="263" r:id="rId43"/>
    <p:sldId id="265" r:id="rId44"/>
    <p:sldId id="266" r:id="rId45"/>
    <p:sldId id="264" r:id="rId46"/>
    <p:sldId id="267" r:id="rId47"/>
    <p:sldId id="268" r:id="rId48"/>
    <p:sldId id="269" r:id="rId49"/>
    <p:sldId id="270" r:id="rId50"/>
    <p:sldId id="271" r:id="rId51"/>
    <p:sldId id="272" r:id="rId52"/>
    <p:sldId id="273" r:id="rId53"/>
    <p:sldId id="274" r:id="rId54"/>
    <p:sldId id="275" r:id="rId55"/>
    <p:sldId id="276" r:id="rId56"/>
    <p:sldId id="277" r:id="rId57"/>
    <p:sldId id="278" r:id="rId58"/>
    <p:sldId id="279" r:id="rId59"/>
    <p:sldId id="280" r:id="rId60"/>
    <p:sldId id="281" r:id="rId61"/>
    <p:sldId id="282" r:id="rId62"/>
    <p:sldId id="283" r:id="rId63"/>
    <p:sldId id="320" r:id="rId6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prnPr prnWhat="notes" clrMode="gray"/>
  <p:clrMru>
    <a:srgbClr val="FFA6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65591" autoAdjust="0"/>
  </p:normalViewPr>
  <p:slideViewPr>
    <p:cSldViewPr snapToGrid="0" snapToObjects="1">
      <p:cViewPr varScale="1">
        <p:scale>
          <a:sx n="63" d="100"/>
          <a:sy n="63" d="100"/>
        </p:scale>
        <p:origin x="-1648" y="-10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64" Type="http://schemas.openxmlformats.org/officeDocument/2006/relationships/slide" Target="slides/slide63.xml"/><Relationship Id="rId60" Type="http://schemas.openxmlformats.org/officeDocument/2006/relationships/slide" Target="slides/slide59.xml"/><Relationship Id="rId39" Type="http://schemas.openxmlformats.org/officeDocument/2006/relationships/slide" Target="slides/slide38.xml"/><Relationship Id="rId70" Type="http://schemas.openxmlformats.org/officeDocument/2006/relationships/tableStyles" Target="tableStyles.xml"/><Relationship Id="rId7" Type="http://schemas.openxmlformats.org/officeDocument/2006/relationships/slide" Target="slides/slide6.xml"/><Relationship Id="rId43" Type="http://schemas.openxmlformats.org/officeDocument/2006/relationships/slide" Target="slides/slide42.xml"/><Relationship Id="rId25" Type="http://schemas.openxmlformats.org/officeDocument/2006/relationships/slide" Target="slides/slide24.xml"/><Relationship Id="rId10" Type="http://schemas.openxmlformats.org/officeDocument/2006/relationships/slide" Target="slides/slide9.xml"/><Relationship Id="rId50" Type="http://schemas.openxmlformats.org/officeDocument/2006/relationships/slide" Target="slides/slide49.xml"/><Relationship Id="rId63" Type="http://schemas.openxmlformats.org/officeDocument/2006/relationships/slide" Target="slides/slide62.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27" Type="http://schemas.openxmlformats.org/officeDocument/2006/relationships/slide" Target="slides/slide26.xml"/><Relationship Id="rId14" Type="http://schemas.openxmlformats.org/officeDocument/2006/relationships/slide" Target="slides/slide13.xml"/><Relationship Id="rId4" Type="http://schemas.openxmlformats.org/officeDocument/2006/relationships/slide" Target="slides/slide3.xml"/><Relationship Id="rId28" Type="http://schemas.openxmlformats.org/officeDocument/2006/relationships/slide" Target="slides/slide27.xml"/><Relationship Id="rId45" Type="http://schemas.openxmlformats.org/officeDocument/2006/relationships/slide" Target="slides/slide44.xml"/><Relationship Id="rId58" Type="http://schemas.openxmlformats.org/officeDocument/2006/relationships/slide" Target="slides/slide57.xml"/><Relationship Id="rId42" Type="http://schemas.openxmlformats.org/officeDocument/2006/relationships/slide" Target="slides/slide41.xml"/><Relationship Id="rId6" Type="http://schemas.openxmlformats.org/officeDocument/2006/relationships/slide" Target="slides/slide5.xml"/><Relationship Id="rId49" Type="http://schemas.openxmlformats.org/officeDocument/2006/relationships/slide" Target="slides/slide48.xml"/><Relationship Id="rId44" Type="http://schemas.openxmlformats.org/officeDocument/2006/relationships/slide" Target="slides/slide43.xml"/><Relationship Id="rId69" Type="http://schemas.openxmlformats.org/officeDocument/2006/relationships/theme" Target="theme/theme1.xml"/><Relationship Id="rId19" Type="http://schemas.openxmlformats.org/officeDocument/2006/relationships/slide" Target="slides/slide18.xml"/><Relationship Id="rId38" Type="http://schemas.openxmlformats.org/officeDocument/2006/relationships/slide" Target="slides/slide37.xml"/><Relationship Id="rId20" Type="http://schemas.openxmlformats.org/officeDocument/2006/relationships/slide" Target="slides/slide19.xml"/><Relationship Id="rId2" Type="http://schemas.openxmlformats.org/officeDocument/2006/relationships/slide" Target="slides/slide1.xml"/><Relationship Id="rId46" Type="http://schemas.openxmlformats.org/officeDocument/2006/relationships/slide" Target="slides/slide45.xml"/><Relationship Id="rId57" Type="http://schemas.openxmlformats.org/officeDocument/2006/relationships/slide" Target="slides/slide56.xml"/><Relationship Id="rId59" Type="http://schemas.openxmlformats.org/officeDocument/2006/relationships/slide" Target="slides/slide58.xml"/><Relationship Id="rId35" Type="http://schemas.openxmlformats.org/officeDocument/2006/relationships/slide" Target="slides/slide34.xml"/><Relationship Id="rId51" Type="http://schemas.openxmlformats.org/officeDocument/2006/relationships/slide" Target="slides/slide50.xml"/><Relationship Id="rId55" Type="http://schemas.openxmlformats.org/officeDocument/2006/relationships/slide" Target="slides/slide54.xml"/><Relationship Id="rId31" Type="http://schemas.openxmlformats.org/officeDocument/2006/relationships/slide" Target="slides/slide30.xml"/><Relationship Id="rId34" Type="http://schemas.openxmlformats.org/officeDocument/2006/relationships/slide" Target="slides/slide33.xml"/><Relationship Id="rId40" Type="http://schemas.openxmlformats.org/officeDocument/2006/relationships/slide" Target="slides/slide39.xml"/><Relationship Id="rId62" Type="http://schemas.openxmlformats.org/officeDocument/2006/relationships/slide" Target="slides/slide61.xml"/><Relationship Id="rId66" Type="http://schemas.openxmlformats.org/officeDocument/2006/relationships/printerSettings" Target="printerSettings/printerSettings1.bin"/><Relationship Id="rId36" Type="http://schemas.openxmlformats.org/officeDocument/2006/relationships/slide" Target="slides/slide35.xml"/><Relationship Id="rId1" Type="http://schemas.openxmlformats.org/officeDocument/2006/relationships/slideMaster" Target="slideMasters/slideMaster1.xml"/><Relationship Id="rId24" Type="http://schemas.openxmlformats.org/officeDocument/2006/relationships/slide" Target="slides/slide23.xml"/><Relationship Id="rId47" Type="http://schemas.openxmlformats.org/officeDocument/2006/relationships/slide" Target="slides/slide46.xml"/><Relationship Id="rId56" Type="http://schemas.openxmlformats.org/officeDocument/2006/relationships/slide" Target="slides/slide55.xml"/><Relationship Id="rId48" Type="http://schemas.openxmlformats.org/officeDocument/2006/relationships/slide" Target="slides/slide47.xml"/><Relationship Id="rId8" Type="http://schemas.openxmlformats.org/officeDocument/2006/relationships/slide" Target="slides/slide7.xml"/><Relationship Id="rId13" Type="http://schemas.openxmlformats.org/officeDocument/2006/relationships/slide" Target="slides/slide12.xml"/><Relationship Id="rId32" Type="http://schemas.openxmlformats.org/officeDocument/2006/relationships/slide" Target="slides/slide31.xml"/><Relationship Id="rId37" Type="http://schemas.openxmlformats.org/officeDocument/2006/relationships/slide" Target="slides/slide36.xml"/><Relationship Id="rId52" Type="http://schemas.openxmlformats.org/officeDocument/2006/relationships/slide" Target="slides/slide51.xml"/><Relationship Id="rId65" Type="http://schemas.openxmlformats.org/officeDocument/2006/relationships/notesMaster" Target="notesMasters/notesMaster1.xml"/><Relationship Id="rId67" Type="http://schemas.openxmlformats.org/officeDocument/2006/relationships/presProps" Target="presProps.xml"/><Relationship Id="rId54" Type="http://schemas.openxmlformats.org/officeDocument/2006/relationships/slide" Target="slides/slide53.xml"/><Relationship Id="rId12" Type="http://schemas.openxmlformats.org/officeDocument/2006/relationships/slide" Target="slides/slide11.xml"/><Relationship Id="rId3" Type="http://schemas.openxmlformats.org/officeDocument/2006/relationships/slide" Target="slides/slide2.xml"/><Relationship Id="rId23" Type="http://schemas.openxmlformats.org/officeDocument/2006/relationships/slide" Target="slides/slide22.xml"/><Relationship Id="rId61" Type="http://schemas.openxmlformats.org/officeDocument/2006/relationships/slide" Target="slides/slide60.xml"/><Relationship Id="rId53" Type="http://schemas.openxmlformats.org/officeDocument/2006/relationships/slide" Target="slides/slide52.xml"/><Relationship Id="rId26" Type="http://schemas.openxmlformats.org/officeDocument/2006/relationships/slide" Target="slides/slide25.xml"/><Relationship Id="rId30" Type="http://schemas.openxmlformats.org/officeDocument/2006/relationships/slide" Target="slides/slide29.xml"/><Relationship Id="rId11" Type="http://schemas.openxmlformats.org/officeDocument/2006/relationships/slide" Target="slides/slide10.xml"/><Relationship Id="rId68" Type="http://schemas.openxmlformats.org/officeDocument/2006/relationships/viewProps" Target="viewProps.xml"/><Relationship Id="rId29" Type="http://schemas.openxmlformats.org/officeDocument/2006/relationships/slide" Target="slides/slide28.xml"/><Relationship Id="rId16" Type="http://schemas.openxmlformats.org/officeDocument/2006/relationships/slide" Target="slides/slide15.xml"/><Relationship Id="rId33" Type="http://schemas.openxmlformats.org/officeDocument/2006/relationships/slide" Target="slides/slide32.xml"/><Relationship Id="rId41" Type="http://schemas.openxmlformats.org/officeDocument/2006/relationships/slide" Target="slides/slide40.xml"/><Relationship Id="rId5" Type="http://schemas.openxmlformats.org/officeDocument/2006/relationships/slide" Target="slides/slide4.xml"/><Relationship Id="rId15" Type="http://schemas.openxmlformats.org/officeDocument/2006/relationships/slide" Target="slides/slide14.xml"/><Relationship Id="rId22" Type="http://schemas.openxmlformats.org/officeDocument/2006/relationships/slide" Target="slides/slide21.xml"/><Relationship Id="rId21" Type="http://schemas.openxmlformats.org/officeDocument/2006/relationships/slide" Target="slides/slide2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CE9DBB7-A1E2-3241-ABAC-2B45B12CE3B5}" type="datetimeFigureOut">
              <a:rPr lang="en-US" smtClean="0"/>
              <a:pPr/>
              <a:t>2/8/12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ACFB2BB-EB78-B94A-BE40-03B51CBB62E6}"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Developed</a:t>
            </a:r>
            <a:r>
              <a:rPr lang="en-US" baseline="0" dirty="0" smtClean="0"/>
              <a:t> </a:t>
            </a:r>
            <a:r>
              <a:rPr lang="en-US" baseline="0" dirty="0" err="1" smtClean="0"/>
              <a:t>unneve</a:t>
            </a:r>
            <a:r>
              <a:rPr lang="en-US" altLang="zh-CN" baseline="0" dirty="0" err="1" smtClean="0"/>
              <a:t>ned</a:t>
            </a:r>
            <a:endParaRPr lang="en-US" dirty="0"/>
          </a:p>
        </p:txBody>
      </p:sp>
      <p:sp>
        <p:nvSpPr>
          <p:cNvPr id="4" name="Slide Number Placeholder 3"/>
          <p:cNvSpPr>
            <a:spLocks noGrp="1"/>
          </p:cNvSpPr>
          <p:nvPr>
            <p:ph type="sldNum" sz="quarter" idx="10"/>
          </p:nvPr>
        </p:nvSpPr>
        <p:spPr/>
        <p:txBody>
          <a:bodyPr/>
          <a:lstStyle/>
          <a:p>
            <a:fld id="{AACFB2BB-EB78-B94A-BE40-03B51CBB62E6}"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Chinese tea culture refers to the methods of preparation of tea, the equipment used to make tea and the occasions in which tea is consumed in China. The terms </a:t>
            </a:r>
            <a:r>
              <a:rPr lang="en-US" dirty="0" err="1" smtClean="0"/>
              <a:t>chayi</a:t>
            </a:r>
            <a:r>
              <a:rPr lang="en-US" dirty="0" smtClean="0"/>
              <a:t> "Art of Tea 茶藝" and "Tea Ceremony" have been used, but the term "Tea </a:t>
            </a:r>
            <a:r>
              <a:rPr lang="en-US" dirty="0" err="1" smtClean="0"/>
              <a:t>Culture茶文化</a:t>
            </a:r>
            <a:r>
              <a:rPr lang="en-US" dirty="0" smtClean="0"/>
              <a:t>" includes more than just the ceremony. Also "culture" is easier to translate into English from the Chinese term "art </a:t>
            </a:r>
            <a:r>
              <a:rPr lang="en-US" dirty="0" err="1" smtClean="0"/>
              <a:t>藝".Tea</a:t>
            </a:r>
            <a:r>
              <a:rPr lang="en-US" dirty="0" smtClean="0"/>
              <a:t> culture in China differs from that of Europe, Britain or Japan in such things as preparation methods, tasting methods and the occasions for which it is consumed. Even now, in both casual and formal Chinese occasions, tea is consumed regularly. In addition to being a drink, Chinese tea is used in traditional Chinese medicine and in Chinese cuisine.</a:t>
            </a:r>
            <a:endParaRPr lang="en-US" dirty="0"/>
          </a:p>
        </p:txBody>
      </p:sp>
      <p:sp>
        <p:nvSpPr>
          <p:cNvPr id="4" name="Slide Number Placeholder 3"/>
          <p:cNvSpPr>
            <a:spLocks noGrp="1"/>
          </p:cNvSpPr>
          <p:nvPr>
            <p:ph type="sldNum" sz="quarter" idx="10"/>
          </p:nvPr>
        </p:nvSpPr>
        <p:spPr/>
        <p:txBody>
          <a:bodyPr/>
          <a:lstStyle/>
          <a:p>
            <a:fld id="{AACFB2BB-EB78-B94A-BE40-03B51CBB62E6}" type="slidenum">
              <a:rPr lang="en-US" smtClean="0"/>
              <a:pPr/>
              <a:t>26</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ltLang="zh-CN" sz="1200" b="1" dirty="0" smtClean="0">
                <a:solidFill>
                  <a:srgbClr val="3333FF"/>
                </a:solidFill>
              </a:rPr>
              <a:t>There are four main roles in Beijing Opera:</a:t>
            </a:r>
            <a:r>
              <a:rPr lang="en-US" altLang="zh-CN" sz="1200" dirty="0" smtClean="0"/>
              <a:t> </a:t>
            </a:r>
          </a:p>
          <a:p>
            <a:r>
              <a:rPr lang="en-US" altLang="zh-CN" b="1" dirty="0" err="1" smtClean="0">
                <a:solidFill>
                  <a:srgbClr val="FF9933"/>
                </a:solidFill>
                <a:effectLst>
                  <a:outerShdw blurRad="38100" dist="38100" dir="2700000" algn="tl">
                    <a:srgbClr val="DDDDDD"/>
                  </a:outerShdw>
                </a:effectLst>
              </a:rPr>
              <a:t>Sheng,Dan,Jing</a:t>
            </a:r>
            <a:r>
              <a:rPr lang="en-US" altLang="zh-CN" b="1" dirty="0" smtClean="0">
                <a:solidFill>
                  <a:srgbClr val="FF9933"/>
                </a:solidFill>
                <a:effectLst>
                  <a:outerShdw blurRad="38100" dist="38100" dir="2700000" algn="tl">
                    <a:srgbClr val="DDDDDD"/>
                  </a:outerShdw>
                </a:effectLst>
              </a:rPr>
              <a:t> Chou</a:t>
            </a:r>
          </a:p>
          <a:p>
            <a:r>
              <a:rPr lang="en-US" altLang="zh-CN" sz="1200" b="1" dirty="0" smtClean="0">
                <a:solidFill>
                  <a:srgbClr val="3333FF"/>
                </a:solidFill>
              </a:rPr>
              <a:t>The facial painting is worth appreciating for its artistic value </a:t>
            </a:r>
          </a:p>
          <a:p>
            <a:pPr marL="0" marR="0" indent="0" algn="l" defTabSz="457200" rtl="0" eaLnBrk="1" fontAlgn="auto" latinLnBrk="0" hangingPunct="1">
              <a:lnSpc>
                <a:spcPct val="100000"/>
              </a:lnSpc>
              <a:spcBef>
                <a:spcPts val="0"/>
              </a:spcBef>
              <a:spcAft>
                <a:spcPts val="0"/>
              </a:spcAft>
              <a:buClrTx/>
              <a:buSzTx/>
              <a:buFontTx/>
              <a:buNone/>
              <a:tabLst/>
              <a:defRPr/>
            </a:pPr>
            <a:r>
              <a:rPr lang="en-US" altLang="zh-CN" sz="1200" b="1" dirty="0" smtClean="0">
                <a:solidFill>
                  <a:srgbClr val="3333FF"/>
                </a:solidFill>
              </a:rPr>
              <a:t>Peking opera or Beijing opera (simplified Chinese: </a:t>
            </a:r>
            <a:r>
              <a:rPr lang="zh-CN" altLang="en-US" sz="1200" b="1" dirty="0" smtClean="0">
                <a:solidFill>
                  <a:srgbClr val="3333FF"/>
                </a:solidFill>
              </a:rPr>
              <a:t>京剧</a:t>
            </a:r>
            <a:r>
              <a:rPr lang="en-US" altLang="zh-CN" sz="1200" b="1" dirty="0" smtClean="0">
                <a:solidFill>
                  <a:srgbClr val="3333FF"/>
                </a:solidFill>
              </a:rPr>
              <a:t>; traditional Chinese: </a:t>
            </a:r>
            <a:r>
              <a:rPr lang="zh-CN" altLang="en-US" sz="1200" b="1" dirty="0" smtClean="0">
                <a:solidFill>
                  <a:srgbClr val="3333FF"/>
                </a:solidFill>
              </a:rPr>
              <a:t>京劇</a:t>
            </a:r>
            <a:r>
              <a:rPr lang="en-US" altLang="zh-CN" sz="1200" b="1" dirty="0" smtClean="0">
                <a:solidFill>
                  <a:srgbClr val="3333FF"/>
                </a:solidFill>
              </a:rPr>
              <a:t>; pinyin: </a:t>
            </a:r>
            <a:r>
              <a:rPr lang="en-US" altLang="zh-CN" sz="1200" b="1" dirty="0" err="1" smtClean="0">
                <a:solidFill>
                  <a:srgbClr val="3333FF"/>
                </a:solidFill>
              </a:rPr>
              <a:t>Jīngjù</a:t>
            </a:r>
            <a:r>
              <a:rPr lang="en-US" altLang="zh-CN" sz="1200" b="1" dirty="0" smtClean="0">
                <a:solidFill>
                  <a:srgbClr val="3333FF"/>
                </a:solidFill>
              </a:rPr>
              <a:t>) is a form of traditional Chinese theatre which combines music, vocal performance, mime, dance and acrobatics. It arose in the late 18th century and became fully developed and recognized by the mid-19th century.</a:t>
            </a:r>
            <a:endParaRPr lang="zh-CN" altLang="en-US" sz="1200" b="1" dirty="0" smtClean="0">
              <a:solidFill>
                <a:srgbClr val="3333FF"/>
              </a:solidFill>
            </a:endParaRPr>
          </a:p>
          <a:p>
            <a:endParaRPr lang="en-US" dirty="0"/>
          </a:p>
        </p:txBody>
      </p:sp>
      <p:sp>
        <p:nvSpPr>
          <p:cNvPr id="4" name="Slide Number Placeholder 3"/>
          <p:cNvSpPr>
            <a:spLocks noGrp="1"/>
          </p:cNvSpPr>
          <p:nvPr>
            <p:ph type="sldNum" sz="quarter" idx="10"/>
          </p:nvPr>
        </p:nvSpPr>
        <p:spPr/>
        <p:txBody>
          <a:bodyPr/>
          <a:lstStyle/>
          <a:p>
            <a:fld id="{AACFB2BB-EB78-B94A-BE40-03B51CBB62E6}" type="slidenum">
              <a:rPr lang="en-US" smtClean="0"/>
              <a:pPr/>
              <a:t>28</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ACFB2BB-EB78-B94A-BE40-03B51CBB62E6}" type="slidenum">
              <a:rPr lang="en-US" smtClean="0"/>
              <a:pPr/>
              <a:t>30</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Chinese uneven development</a:t>
            </a:r>
            <a:endParaRPr lang="en-US" dirty="0"/>
          </a:p>
        </p:txBody>
      </p:sp>
      <p:sp>
        <p:nvSpPr>
          <p:cNvPr id="4" name="Slide Number Placeholder 3"/>
          <p:cNvSpPr>
            <a:spLocks noGrp="1"/>
          </p:cNvSpPr>
          <p:nvPr>
            <p:ph type="sldNum" sz="quarter" idx="10"/>
          </p:nvPr>
        </p:nvSpPr>
        <p:spPr/>
        <p:txBody>
          <a:bodyPr/>
          <a:lstStyle/>
          <a:p>
            <a:fld id="{AACFB2BB-EB78-B94A-BE40-03B51CBB62E6}" type="slidenum">
              <a:rPr lang="en-US" smtClean="0"/>
              <a:pPr/>
              <a:t>31</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The term </a:t>
            </a:r>
            <a:r>
              <a:rPr lang="en-US" sz="1200" i="1" kern="1200" dirty="0" smtClean="0">
                <a:solidFill>
                  <a:schemeClr val="tx1"/>
                </a:solidFill>
                <a:latin typeface="+mn-lt"/>
                <a:ea typeface="+mn-ea"/>
                <a:cs typeface="+mn-cs"/>
              </a:rPr>
              <a:t>face may be defined as the positive social value a person effectively claims for himself by the line others assume he has taken during a particular contact. Face is an image of self delineated in terms of approved social attributes. (</a:t>
            </a:r>
            <a:r>
              <a:rPr lang="en-US" sz="1200" i="1" kern="1200" dirty="0" err="1" smtClean="0">
                <a:solidFill>
                  <a:schemeClr val="tx1"/>
                </a:solidFill>
                <a:latin typeface="+mn-lt"/>
                <a:ea typeface="+mn-ea"/>
                <a:cs typeface="+mn-cs"/>
              </a:rPr>
              <a:t>Goffman</a:t>
            </a:r>
            <a:r>
              <a:rPr lang="en-US" sz="1200" i="1" kern="1200" dirty="0" smtClean="0">
                <a:solidFill>
                  <a:schemeClr val="tx1"/>
                </a:solidFill>
                <a:latin typeface="+mn-lt"/>
                <a:ea typeface="+mn-ea"/>
                <a:cs typeface="+mn-cs"/>
              </a:rPr>
              <a:t> 1955:213)</a:t>
            </a:r>
            <a:endParaRPr lang="en-US" dirty="0"/>
          </a:p>
        </p:txBody>
      </p:sp>
      <p:sp>
        <p:nvSpPr>
          <p:cNvPr id="4" name="Slide Number Placeholder 3"/>
          <p:cNvSpPr>
            <a:spLocks noGrp="1"/>
          </p:cNvSpPr>
          <p:nvPr>
            <p:ph type="sldNum" sz="quarter" idx="10"/>
          </p:nvPr>
        </p:nvSpPr>
        <p:spPr/>
        <p:txBody>
          <a:bodyPr/>
          <a:lstStyle/>
          <a:p>
            <a:fld id="{AACFB2BB-EB78-B94A-BE40-03B51CBB62E6}" type="slidenum">
              <a:rPr lang="en-US" smtClean="0"/>
              <a:pPr/>
              <a:t>34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p:spPr>
        <p:txBody>
          <a:bodyPr/>
          <a:lstStyle/>
          <a:p>
            <a:fld id="{58D8DE5B-36CD-8942-9FFD-30BE7B85A36C}" type="slidenum">
              <a:rPr lang="en-US"/>
              <a:pPr/>
              <a:t>37</a:t>
            </a:fld>
            <a:endParaRPr lang="en-US"/>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a:ln/>
        </p:spPr>
        <p:txBody>
          <a:bodyPr/>
          <a:lstStyle/>
          <a:p>
            <a:pPr eaLnBrk="1" hangingPunct="1"/>
            <a:endParaRPr lang="zh-CN" altLang="en-US">
              <a:ea typeface="宋体" pitchFamily="-106" charset="-122"/>
              <a:cs typeface="宋体" pitchFamily="-106"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8797E1B9-4D56-224D-A1B6-B0CE2460C6E4}" type="slidenum">
              <a:rPr lang="en-US"/>
              <a:pPr/>
              <a:t>38</a:t>
            </a:fld>
            <a:endParaRPr lang="en-US"/>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endParaRPr lang="zh-CN" altLang="en-US" dirty="0">
              <a:ea typeface="宋体" pitchFamily="-106" charset="-122"/>
              <a:cs typeface="宋体" pitchFamily="-106"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8FEF27EA-9568-9F47-B7F9-225F656FBFB5}" type="slidenum">
              <a:rPr lang="en-US"/>
              <a:pPr/>
              <a:t>39</a:t>
            </a:fld>
            <a:endParaRPr lang="en-US"/>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endParaRPr lang="zh-CN" altLang="en-US">
              <a:ea typeface="宋体" pitchFamily="-106" charset="-122"/>
              <a:cs typeface="宋体" pitchFamily="-106"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2ED01177-DE98-7545-B653-54154DD47DE9}" type="slidenum">
              <a:rPr lang="en-US"/>
              <a:pPr/>
              <a:t>40</a:t>
            </a:fld>
            <a:endParaRPr lang="en-US"/>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pPr eaLnBrk="1" hangingPunct="1"/>
            <a:endParaRPr lang="zh-CN" altLang="en-US">
              <a:ea typeface="宋体" pitchFamily="-106" charset="-122"/>
              <a:cs typeface="宋体" pitchFamily="-106"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AD404FBE-669D-124A-8398-226F8F4EF0F4}" type="slidenum">
              <a:rPr lang="en-US"/>
              <a:pPr/>
              <a:t>41</a:t>
            </a:fld>
            <a:endParaRPr lang="en-US"/>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p:spPr>
        <p:txBody>
          <a:bodyPr/>
          <a:lstStyle/>
          <a:p>
            <a:pPr eaLnBrk="1" hangingPunct="1"/>
            <a:r>
              <a:rPr lang="en-US" altLang="zh-CN" dirty="0" err="1" smtClean="0">
                <a:ea typeface="宋体" pitchFamily="-106" charset="-122"/>
                <a:cs typeface="宋体" pitchFamily="-106" charset="-122"/>
              </a:rPr>
              <a:t>guanxi</a:t>
            </a:r>
            <a:endParaRPr lang="zh-CN" altLang="en-US" dirty="0">
              <a:ea typeface="宋体" pitchFamily="-106" charset="-122"/>
              <a:cs typeface="宋体" pitchFamily="-106"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36CFBBE-AF61-4048-B7B0-02B1BA6D9E1E}" type="slidenum">
              <a:rPr lang="en-US"/>
              <a:pPr/>
              <a:t>2</a:t>
            </a:fld>
            <a:endParaRPr lang="en-US"/>
          </a:p>
        </p:txBody>
      </p:sp>
      <p:sp>
        <p:nvSpPr>
          <p:cNvPr id="10242" name="Rectangle 2"/>
          <p:cNvSpPr>
            <a:spLocks noGrp="1" noChangeArrowheads="1"/>
          </p:cNvSpPr>
          <p:nvPr>
            <p:ph type="body" idx="1"/>
          </p:nvPr>
        </p:nvSpPr>
        <p:spPr bwMode="auto">
          <a:xfrm>
            <a:off x="914400" y="4343400"/>
            <a:ext cx="5029200" cy="4114800"/>
          </a:xfrm>
          <a:prstGeom prst="rect">
            <a:avLst/>
          </a:prstGeom>
          <a:noFill/>
          <a:ln w="12700">
            <a:miter lim="800000"/>
            <a:headEnd/>
            <a:tailEnd/>
          </a:ln>
        </p:spPr>
        <p:txBody>
          <a:bodyPr lIns="91480" tIns="46515" rIns="91480" bIns="46515">
            <a:prstTxWarp prst="textNoShape">
              <a:avLst/>
            </a:prstTxWarp>
          </a:bodyPr>
          <a:lstStyle/>
          <a:p>
            <a:pPr defTabSz="931863"/>
            <a:endParaRPr lang="en-US"/>
          </a:p>
        </p:txBody>
      </p:sp>
      <p:sp>
        <p:nvSpPr>
          <p:cNvPr id="10243" name="Rectangle 3"/>
          <p:cNvSpPr>
            <a:spLocks noGrp="1" noRot="1" noChangeAspect="1" noChangeArrowheads="1" noTextEdit="1"/>
          </p:cNvSpPr>
          <p:nvPr>
            <p:ph type="sldImg"/>
          </p:nvPr>
        </p:nvSpPr>
        <p:spPr bwMode="auto">
          <a:xfrm>
            <a:off x="1196975" y="725488"/>
            <a:ext cx="4465638" cy="3349625"/>
          </a:xfrm>
          <a:prstGeom prst="rect">
            <a:avLst/>
          </a:prstGeom>
          <a:noFill/>
          <a:ln w="12700" cap="flat">
            <a:solidFill>
              <a:schemeClr val="tx1"/>
            </a:solidFill>
            <a:miter lim="800000"/>
            <a:headEnd/>
            <a:tailEnd/>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3C575A7F-6371-6C4D-9D05-D6206C5B7896}" type="slidenum">
              <a:rPr lang="en-US"/>
              <a:pPr/>
              <a:t>42</a:t>
            </a:fld>
            <a:endParaRPr lang="en-US"/>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p:spPr>
        <p:txBody>
          <a:bodyPr/>
          <a:lstStyle/>
          <a:p>
            <a:pPr eaLnBrk="1" hangingPunct="1"/>
            <a:r>
              <a:rPr lang="en-US" altLang="zh-CN" dirty="0" smtClean="0">
                <a:ea typeface="宋体" pitchFamily="-106" charset="-122"/>
                <a:cs typeface="宋体" pitchFamily="-106" charset="-122"/>
              </a:rPr>
              <a:t>Lose face</a:t>
            </a:r>
          </a:p>
          <a:p>
            <a:pPr eaLnBrk="1" hangingPunct="1"/>
            <a:r>
              <a:rPr lang="zh-CN" altLang="en-US" dirty="0" smtClean="0">
                <a:ea typeface="宋体" pitchFamily="-106" charset="-122"/>
                <a:cs typeface="宋体" pitchFamily="-106" charset="-122"/>
              </a:rPr>
              <a:t>中庸</a:t>
            </a:r>
            <a:r>
              <a:rPr lang="en-US" altLang="zh-CN" dirty="0" smtClean="0">
                <a:ea typeface="宋体" pitchFamily="-106" charset="-122"/>
                <a:cs typeface="宋体" pitchFamily="-106" charset="-122"/>
              </a:rPr>
              <a:t> doctrine of the mean, conformity and sense of harmony</a:t>
            </a:r>
            <a:endParaRPr lang="zh-CN" altLang="en-US" dirty="0">
              <a:ea typeface="宋体" pitchFamily="-106" charset="-122"/>
              <a:cs typeface="宋体" pitchFamily="-106"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9B85570E-6141-B240-885A-B754D81F783D}" type="slidenum">
              <a:rPr lang="en-US"/>
              <a:pPr/>
              <a:t>43</a:t>
            </a:fld>
            <a:endParaRPr lang="en-US"/>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p:spPr>
        <p:txBody>
          <a:bodyPr/>
          <a:lstStyle/>
          <a:p>
            <a:pPr eaLnBrk="1" hangingPunct="1"/>
            <a:endParaRPr lang="zh-CN" altLang="en-US">
              <a:ea typeface="宋体" pitchFamily="-106" charset="-122"/>
              <a:cs typeface="宋体" pitchFamily="-106"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29D4C062-53F2-134C-9DBF-B888399E3DF2}" type="slidenum">
              <a:rPr lang="en-US"/>
              <a:pPr/>
              <a:t>44</a:t>
            </a:fld>
            <a:endParaRPr lang="en-US"/>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pPr eaLnBrk="1" hangingPunct="1"/>
            <a:endParaRPr lang="zh-CN" altLang="en-US">
              <a:ea typeface="宋体" pitchFamily="-106" charset="-122"/>
              <a:cs typeface="宋体" pitchFamily="-106"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8663C46E-95D4-BE40-B830-8239033B120D}" type="slidenum">
              <a:rPr lang="en-US"/>
              <a:pPr/>
              <a:t>45</a:t>
            </a:fld>
            <a:endParaRPr lang="en-US"/>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p:spPr>
        <p:txBody>
          <a:bodyPr/>
          <a:lstStyle/>
          <a:p>
            <a:pPr eaLnBrk="1" hangingPunct="1"/>
            <a:endParaRPr lang="zh-CN" altLang="en-US">
              <a:ea typeface="宋体" pitchFamily="-106" charset="-122"/>
              <a:cs typeface="宋体" pitchFamily="-106"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2BF7EEFB-FE36-7C4E-A6B3-EDDE09537846}" type="slidenum">
              <a:rPr lang="en-US"/>
              <a:pPr/>
              <a:t>46</a:t>
            </a:fld>
            <a:endParaRPr lang="en-US"/>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endParaRPr lang="zh-CN" altLang="en-US">
              <a:ea typeface="宋体" pitchFamily="-106" charset="-122"/>
              <a:cs typeface="宋体" pitchFamily="-106"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5C954F44-8A18-2141-AA6D-73ED33759890}" type="slidenum">
              <a:rPr lang="en-US"/>
              <a:pPr/>
              <a:t>47</a:t>
            </a:fld>
            <a:endParaRPr lang="en-US"/>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zh-CN" altLang="en-US">
              <a:ea typeface="宋体" pitchFamily="-106" charset="-122"/>
              <a:cs typeface="宋体" pitchFamily="-106"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451D6819-151B-414D-B23F-02ED1C6804D0}" type="slidenum">
              <a:rPr lang="en-US"/>
              <a:pPr/>
              <a:t>48</a:t>
            </a:fld>
            <a:endParaRPr lang="en-US"/>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pPr eaLnBrk="1" hangingPunct="1"/>
            <a:endParaRPr lang="zh-CN" altLang="en-US">
              <a:ea typeface="宋体" pitchFamily="-106" charset="-122"/>
              <a:cs typeface="宋体" pitchFamily="-106"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91518948-425F-C649-B962-27C4DFBCDA29}" type="slidenum">
              <a:rPr lang="en-US"/>
              <a:pPr/>
              <a:t>49</a:t>
            </a:fld>
            <a:endParaRPr lang="en-US"/>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eaLnBrk="1" hangingPunct="1"/>
            <a:endParaRPr lang="zh-CN" altLang="en-US">
              <a:ea typeface="宋体" pitchFamily="-106" charset="-122"/>
              <a:cs typeface="宋体" pitchFamily="-106"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8EFE2645-695D-7045-8E3F-79C859686E3F}" type="slidenum">
              <a:rPr lang="en-US"/>
              <a:pPr/>
              <a:t>50</a:t>
            </a:fld>
            <a:endParaRPr lang="en-US"/>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p:spPr>
        <p:txBody>
          <a:bodyPr/>
          <a:lstStyle/>
          <a:p>
            <a:pPr eaLnBrk="1" hangingPunct="1"/>
            <a:endParaRPr lang="zh-CN" altLang="en-US">
              <a:ea typeface="宋体" pitchFamily="-106" charset="-122"/>
              <a:cs typeface="宋体" pitchFamily="-106"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0C764E3D-655C-5243-B007-ECC7CCEFAFF9}" type="slidenum">
              <a:rPr lang="en-US"/>
              <a:pPr/>
              <a:t>51</a:t>
            </a:fld>
            <a:endParaRPr lang="en-US"/>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pPr eaLnBrk="1" hangingPunct="1"/>
            <a:endParaRPr lang="zh-CN" altLang="en-US">
              <a:ea typeface="宋体" pitchFamily="-106" charset="-122"/>
              <a:cs typeface="宋体" pitchFamily="-106"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C7D82B0-7689-3C42-9C7B-2AB7A7C670C8}" type="slidenum">
              <a:rPr lang="en-US"/>
              <a:pPr/>
              <a:t>6</a:t>
            </a:fld>
            <a:endParaRPr lang="en-US"/>
          </a:p>
        </p:txBody>
      </p:sp>
      <p:sp>
        <p:nvSpPr>
          <p:cNvPr id="144386" name="Rectangle 2"/>
          <p:cNvSpPr>
            <a:spLocks noGrp="1" noRot="1" noChangeAspect="1" noChangeArrowheads="1" noTextEdit="1"/>
          </p:cNvSpPr>
          <p:nvPr>
            <p:ph type="sldImg"/>
          </p:nvPr>
        </p:nvSpPr>
        <p:spPr>
          <a:ln/>
        </p:spPr>
      </p:sp>
      <p:sp>
        <p:nvSpPr>
          <p:cNvPr id="144387" name="Rectangle 3"/>
          <p:cNvSpPr>
            <a:spLocks noGrp="1" noChangeArrowheads="1"/>
          </p:cNvSpPr>
          <p:nvPr>
            <p:ph type="body" idx="1"/>
          </p:nvPr>
        </p:nvSpPr>
        <p:spPr/>
        <p:txBody>
          <a:bodyPr/>
          <a:lstStyle/>
          <a:p>
            <a:r>
              <a:rPr lang="en-US" dirty="0" err="1"/>
              <a:t>http://www.chinamaps.org/images/china-map/maps-of-china/china-temperature.jpg</a:t>
            </a:r>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0F799563-F046-1F48-B2AD-5C811BE8BFA1}" type="slidenum">
              <a:rPr lang="en-US"/>
              <a:pPr/>
              <a:t>52</a:t>
            </a:fld>
            <a:endParaRPr lang="en-US"/>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zh-CN" altLang="en-US">
              <a:ea typeface="宋体" pitchFamily="-106" charset="-122"/>
              <a:cs typeface="宋体" pitchFamily="-106" charset="-122"/>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39D21EC3-5DEB-634E-BD2C-A6870EB068F8}" type="slidenum">
              <a:rPr lang="en-US"/>
              <a:pPr/>
              <a:t>53</a:t>
            </a:fld>
            <a:endParaRPr lang="en-US"/>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pPr eaLnBrk="1" hangingPunct="1"/>
            <a:endParaRPr lang="zh-CN" altLang="en-US">
              <a:ea typeface="宋体" pitchFamily="-106" charset="-122"/>
              <a:cs typeface="宋体" pitchFamily="-106" charset="-122"/>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B4649E66-190E-A344-A4EE-1BC6458A923C}" type="slidenum">
              <a:rPr lang="en-US"/>
              <a:pPr/>
              <a:t>54</a:t>
            </a:fld>
            <a:endParaRPr lang="en-US"/>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endParaRPr lang="zh-CN" altLang="en-US">
              <a:ea typeface="宋体" pitchFamily="-106" charset="-122"/>
              <a:cs typeface="宋体" pitchFamily="-106" charset="-122"/>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E55F4176-1AF8-EC42-8A98-7C284981A757}" type="slidenum">
              <a:rPr lang="en-US"/>
              <a:pPr/>
              <a:t>55</a:t>
            </a:fld>
            <a:endParaRPr lang="en-US"/>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pPr eaLnBrk="1" hangingPunct="1"/>
            <a:endParaRPr lang="zh-CN" altLang="en-US">
              <a:ea typeface="宋体" pitchFamily="-106" charset="-122"/>
              <a:cs typeface="宋体" pitchFamily="-106" charset="-122"/>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67FD1B9B-603B-224A-9324-129462786129}" type="slidenum">
              <a:rPr lang="en-US"/>
              <a:pPr/>
              <a:t>56</a:t>
            </a:fld>
            <a:endParaRPr lang="en-US"/>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pPr eaLnBrk="1" hangingPunct="1"/>
            <a:endParaRPr lang="zh-CN" altLang="en-US">
              <a:ea typeface="宋体" pitchFamily="-106" charset="-122"/>
              <a:cs typeface="宋体" pitchFamily="-106" charset="-122"/>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3DCCD6A2-18D2-8249-A3E5-FB152ADA0132}" type="slidenum">
              <a:rPr lang="en-US"/>
              <a:pPr/>
              <a:t>57</a:t>
            </a:fld>
            <a:endParaRPr lang="en-US"/>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pPr eaLnBrk="1" hangingPunct="1"/>
            <a:endParaRPr lang="zh-CN" altLang="en-US">
              <a:ea typeface="宋体" pitchFamily="-106" charset="-122"/>
              <a:cs typeface="宋体" pitchFamily="-106" charset="-122"/>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1A11F7C8-31C4-F94C-A47C-0A6E5EE2FD7A}" type="slidenum">
              <a:rPr lang="en-US"/>
              <a:pPr/>
              <a:t>58</a:t>
            </a:fld>
            <a:endParaRPr lang="en-US"/>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p:spPr>
        <p:txBody>
          <a:bodyPr/>
          <a:lstStyle/>
          <a:p>
            <a:pPr eaLnBrk="1" hangingPunct="1"/>
            <a:endParaRPr lang="zh-CN" altLang="en-US">
              <a:ea typeface="宋体" pitchFamily="-106" charset="-122"/>
              <a:cs typeface="宋体" pitchFamily="-106" charset="-122"/>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BDE1BFBA-3CA1-DD47-880F-DCFE130BD7EE}" type="slidenum">
              <a:rPr lang="en-US"/>
              <a:pPr/>
              <a:t>59</a:t>
            </a:fld>
            <a:endParaRPr lang="en-US"/>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endParaRPr lang="zh-CN" altLang="en-US">
              <a:ea typeface="宋体" pitchFamily="-106" charset="-122"/>
              <a:cs typeface="宋体" pitchFamily="-106" charset="-122"/>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8DED1A1B-53E4-A34E-9732-2D2DF96998FB}" type="slidenum">
              <a:rPr lang="en-US"/>
              <a:pPr/>
              <a:t>60</a:t>
            </a:fld>
            <a:endParaRPr lang="en-US"/>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p:spPr>
        <p:txBody>
          <a:bodyPr/>
          <a:lstStyle/>
          <a:p>
            <a:pPr eaLnBrk="1" hangingPunct="1"/>
            <a:endParaRPr lang="zh-CN" altLang="en-US">
              <a:ea typeface="宋体" pitchFamily="-106" charset="-122"/>
              <a:cs typeface="宋体" pitchFamily="-106" charset="-122"/>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DD17A5FB-C4E7-C44B-A729-4DA52F827F95}" type="slidenum">
              <a:rPr lang="en-US"/>
              <a:pPr/>
              <a:t>61</a:t>
            </a:fld>
            <a:endParaRPr lang="en-US"/>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endParaRPr lang="zh-CN" altLang="en-US">
              <a:ea typeface="宋体" pitchFamily="-106" charset="-122"/>
              <a:cs typeface="宋体" pitchFamily="-106"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C86E9B5-150B-0746-8E0F-95FE8A0C365C}" type="slidenum">
              <a:rPr lang="en-US"/>
              <a:pPr/>
              <a:t>8</a:t>
            </a:fld>
            <a:endParaRPr lang="en-US"/>
          </a:p>
        </p:txBody>
      </p:sp>
      <p:sp>
        <p:nvSpPr>
          <p:cNvPr id="97282" name="Rectangle 2"/>
          <p:cNvSpPr>
            <a:spLocks noGrp="1" noRot="1" noChangeAspect="1" noChangeArrowheads="1" noTextEdit="1"/>
          </p:cNvSpPr>
          <p:nvPr>
            <p:ph type="sldImg"/>
          </p:nvPr>
        </p:nvSpPr>
        <p:spPr>
          <a:ln/>
        </p:spPr>
      </p:sp>
      <p:sp>
        <p:nvSpPr>
          <p:cNvPr id="972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kern="1200" dirty="0" smtClean="0">
                <a:solidFill>
                  <a:schemeClr val="tx1"/>
                </a:solidFill>
                <a:latin typeface="+mn-lt"/>
                <a:ea typeface="+mn-ea"/>
                <a:cs typeface="+mn-cs"/>
              </a:rPr>
              <a:t>Anthropologists working in </a:t>
            </a:r>
            <a:r>
              <a:rPr lang="en-US" sz="1200" kern="1200" dirty="0" err="1" smtClean="0">
                <a:solidFill>
                  <a:schemeClr val="tx1"/>
                </a:solidFill>
                <a:latin typeface="+mn-lt"/>
                <a:ea typeface="+mn-ea"/>
                <a:cs typeface="+mn-cs"/>
              </a:rPr>
              <a:t>Yuanmou</a:t>
            </a:r>
            <a:r>
              <a:rPr lang="en-US" sz="1200" kern="1200" dirty="0" smtClean="0">
                <a:solidFill>
                  <a:schemeClr val="tx1"/>
                </a:solidFill>
                <a:latin typeface="+mn-lt"/>
                <a:ea typeface="+mn-ea"/>
                <a:cs typeface="+mn-cs"/>
              </a:rPr>
              <a:t>, in Yunnan Province, have uncovered the remains of China's earliest discovered hominid, "</a:t>
            </a:r>
            <a:r>
              <a:rPr lang="en-US" sz="1200" kern="1200" dirty="0" err="1" smtClean="0">
                <a:solidFill>
                  <a:schemeClr val="tx1"/>
                </a:solidFill>
                <a:latin typeface="+mn-lt"/>
                <a:ea typeface="+mn-ea"/>
                <a:cs typeface="+mn-cs"/>
              </a:rPr>
              <a:t>Yuanmou</a:t>
            </a:r>
            <a:r>
              <a:rPr lang="en-US" sz="1200" kern="1200" dirty="0" smtClean="0">
                <a:solidFill>
                  <a:schemeClr val="tx1"/>
                </a:solidFill>
                <a:latin typeface="+mn-lt"/>
                <a:ea typeface="+mn-ea"/>
                <a:cs typeface="+mn-cs"/>
              </a:rPr>
              <a:t> Man," who lived in this area approximately 1.7 million years ago.  "Peking Main," who lived in </a:t>
            </a:r>
            <a:r>
              <a:rPr lang="en-US" sz="1200" kern="1200" dirty="0" err="1" smtClean="0">
                <a:solidFill>
                  <a:schemeClr val="tx1"/>
                </a:solidFill>
                <a:latin typeface="+mn-lt"/>
                <a:ea typeface="+mn-ea"/>
                <a:cs typeface="+mn-cs"/>
              </a:rPr>
              <a:t>Zhoukoudian</a:t>
            </a:r>
            <a:r>
              <a:rPr lang="en-US" sz="1200" kern="1200" dirty="0" smtClean="0">
                <a:solidFill>
                  <a:schemeClr val="tx1"/>
                </a:solidFill>
                <a:latin typeface="+mn-lt"/>
                <a:ea typeface="+mn-ea"/>
                <a:cs typeface="+mn-cs"/>
              </a:rPr>
              <a:t>, to the southwest of modern Beijing 400,000 - 500,000 years ago, had the basic characteristic of Homo Sapiens.  Peking Man walked upright, made and used simple tools, and knew how to make fire. Man in China passed from primitive society to slave society in the 21st century B.C., with the the founding of China's first dynasty, that of the Xia.  The subsequent dynasties, the Shang, and the Western Zhou saw further development of slave society.  This era was followed by the Spring and Autumn and Warring States periods, marking the transition from slave society to feudal </a:t>
            </a:r>
            <a:r>
              <a:rPr lang="en-US" sz="1200" kern="1200" dirty="0" err="1" smtClean="0">
                <a:solidFill>
                  <a:schemeClr val="tx1"/>
                </a:solidFill>
                <a:latin typeface="+mn-lt"/>
                <a:ea typeface="+mn-ea"/>
                <a:cs typeface="+mn-cs"/>
              </a:rPr>
              <a:t>society.China</a:t>
            </a:r>
            <a:r>
              <a:rPr lang="en-US" sz="1200" kern="1200" dirty="0" smtClean="0">
                <a:solidFill>
                  <a:schemeClr val="tx1"/>
                </a:solidFill>
                <a:latin typeface="+mn-lt"/>
                <a:ea typeface="+mn-ea"/>
                <a:cs typeface="+mn-cs"/>
              </a:rPr>
              <a:t> was one of the countries where economic activity first developed.  As early as 5,000 to 6,000 years ago, people in the Yellow River valley had already started farming and raising livestock.  During the Shang Dynasty (more than 3,000 years ago), people learned how to smelt bronze and use iron tools.  White pottery and glazed pottery were produced.  Silk production was well developed, and the world's first figured inlaid silk weaving technique was being used.  During the Spring and Autumn Period (770-476 B.C.), steel production technologies appeared.</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Man in China passed from primitive society to slave society with the founding of the first dynasty,  Xia and continuing through the following dynasties.  The slave era was followed by the Spring and Autumn and Warring States periods, which started the transition to a feudal society. This period had thriving philosophy with representatives of various schools vying with each other in writing books to discuss politics and analyze society.  Famous philosophers in this period included Lao </a:t>
            </a:r>
            <a:r>
              <a:rPr lang="en-US" sz="1200" kern="1200" dirty="0" err="1" smtClean="0">
                <a:solidFill>
                  <a:schemeClr val="tx1"/>
                </a:solidFill>
                <a:latin typeface="+mn-lt"/>
                <a:ea typeface="+mn-ea"/>
                <a:cs typeface="+mn-cs"/>
              </a:rPr>
              <a:t>Zi</a:t>
            </a:r>
            <a:r>
              <a:rPr lang="en-US" sz="1200" kern="1200" dirty="0" smtClean="0">
                <a:solidFill>
                  <a:schemeClr val="tx1"/>
                </a:solidFill>
                <a:latin typeface="+mn-lt"/>
                <a:ea typeface="+mn-ea"/>
                <a:cs typeface="+mn-cs"/>
              </a:rPr>
              <a:t>, Confucius, Mo </a:t>
            </a:r>
            <a:r>
              <a:rPr lang="en-US" sz="1200" kern="1200" dirty="0" err="1" smtClean="0">
                <a:solidFill>
                  <a:schemeClr val="tx1"/>
                </a:solidFill>
                <a:latin typeface="+mn-lt"/>
                <a:ea typeface="+mn-ea"/>
                <a:cs typeface="+mn-cs"/>
              </a:rPr>
              <a:t>Zi</a:t>
            </a:r>
            <a:r>
              <a:rPr lang="en-US" sz="1200" kern="1200" dirty="0" smtClean="0">
                <a:solidFill>
                  <a:schemeClr val="tx1"/>
                </a:solidFill>
                <a:latin typeface="+mn-lt"/>
                <a:ea typeface="+mn-ea"/>
                <a:cs typeface="+mn-cs"/>
              </a:rPr>
              <a:t> and Sun </a:t>
            </a:r>
            <a:r>
              <a:rPr lang="en-US" sz="1200" kern="1200" dirty="0" err="1" smtClean="0">
                <a:solidFill>
                  <a:schemeClr val="tx1"/>
                </a:solidFill>
                <a:latin typeface="+mn-lt"/>
                <a:ea typeface="+mn-ea"/>
                <a:cs typeface="+mn-cs"/>
              </a:rPr>
              <a:t>Zi.The</a:t>
            </a:r>
            <a:r>
              <a:rPr lang="en-US" sz="1200" kern="1200" dirty="0" smtClean="0">
                <a:solidFill>
                  <a:schemeClr val="tx1"/>
                </a:solidFill>
                <a:latin typeface="+mn-lt"/>
                <a:ea typeface="+mn-ea"/>
                <a:cs typeface="+mn-cs"/>
              </a:rPr>
              <a:t> first emperor was Shi Huang Di (Ying </a:t>
            </a:r>
            <a:r>
              <a:rPr lang="en-US" sz="1200" kern="1200" dirty="0" err="1" smtClean="0">
                <a:solidFill>
                  <a:schemeClr val="tx1"/>
                </a:solidFill>
                <a:latin typeface="+mn-lt"/>
                <a:ea typeface="+mn-ea"/>
                <a:cs typeface="+mn-cs"/>
              </a:rPr>
              <a:t>Zheng</a:t>
            </a:r>
            <a:r>
              <a:rPr lang="en-US" sz="1200" kern="1200" dirty="0" smtClean="0">
                <a:solidFill>
                  <a:schemeClr val="tx1"/>
                </a:solidFill>
                <a:latin typeface="+mn-lt"/>
                <a:ea typeface="+mn-ea"/>
                <a:cs typeface="+mn-cs"/>
              </a:rPr>
              <a:t>) of the Qin Dynasty (221-207 BC), who standardized the script, currencies, weights and measures, and established a system of prefectures and counties.  He constructed the Great Wall in addition to a large palace, mausoleum and regal lodges in several locations around China.  The terra cotta armies (found underground) are known to be the eight wonder of the world. </a:t>
            </a:r>
            <a:endParaRPr lang="en-US" dirty="0"/>
          </a:p>
        </p:txBody>
      </p:sp>
      <p:sp>
        <p:nvSpPr>
          <p:cNvPr id="4" name="Slide Number Placeholder 3"/>
          <p:cNvSpPr>
            <a:spLocks noGrp="1"/>
          </p:cNvSpPr>
          <p:nvPr>
            <p:ph type="sldNum" sz="quarter" idx="10"/>
          </p:nvPr>
        </p:nvSpPr>
        <p:spPr/>
        <p:txBody>
          <a:bodyPr/>
          <a:lstStyle/>
          <a:p>
            <a:fld id="{AACFB2BB-EB78-B94A-BE40-03B51CBB62E6}" type="slidenum">
              <a:rPr lang="en-US" smtClean="0"/>
              <a:pPr/>
              <a:t>12</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nSpc>
                <a:spcPct val="90000"/>
              </a:lnSpc>
              <a:buFont typeface="Wingdings" pitchFamily="-106" charset="2"/>
              <a:buNone/>
            </a:pPr>
            <a:r>
              <a:rPr lang="en-US" altLang="zh-CN" sz="1200" b="1" dirty="0" smtClean="0">
                <a:effectLst>
                  <a:outerShdw blurRad="38100" dist="38100" dir="2700000" algn="tl">
                    <a:srgbClr val="DDDDDD"/>
                  </a:outerShdw>
                </a:effectLst>
              </a:rPr>
              <a:t>Chinese Religion and Philosophy</a:t>
            </a:r>
          </a:p>
          <a:p>
            <a:pPr>
              <a:lnSpc>
                <a:spcPct val="90000"/>
              </a:lnSpc>
              <a:buFont typeface="Wingdings" pitchFamily="-106" charset="2"/>
              <a:buNone/>
            </a:pPr>
            <a:endParaRPr lang="en-US" altLang="zh-CN" sz="1200" b="1" dirty="0" smtClean="0">
              <a:solidFill>
                <a:srgbClr val="3333FF"/>
              </a:solidFill>
              <a:effectLst>
                <a:outerShdw blurRad="38100" dist="38100" dir="2700000" algn="tl">
                  <a:srgbClr val="DDDDDD"/>
                </a:outerShdw>
              </a:effectLst>
            </a:endParaRPr>
          </a:p>
          <a:p>
            <a:pPr>
              <a:lnSpc>
                <a:spcPct val="90000"/>
              </a:lnSpc>
              <a:buFont typeface="Wingdings" pitchFamily="-106" charset="2"/>
              <a:buNone/>
            </a:pPr>
            <a:r>
              <a:rPr lang="en-US" altLang="zh-CN" sz="1200" b="1" dirty="0" smtClean="0">
                <a:solidFill>
                  <a:srgbClr val="3333FF"/>
                </a:solidFill>
                <a:effectLst>
                  <a:outerShdw blurRad="38100" dist="38100" dir="2700000" algn="tl">
                    <a:srgbClr val="DDDDDD"/>
                  </a:outerShdw>
                </a:effectLst>
              </a:rPr>
              <a:t>The three main Chinese religions are</a:t>
            </a:r>
          </a:p>
          <a:p>
            <a:pPr>
              <a:lnSpc>
                <a:spcPct val="90000"/>
              </a:lnSpc>
              <a:buFont typeface="Wingdings" pitchFamily="-106" charset="2"/>
              <a:buNone/>
            </a:pPr>
            <a:r>
              <a:rPr lang="en-US" altLang="zh-CN" sz="1200" b="1" dirty="0" smtClean="0">
                <a:effectLst>
                  <a:outerShdw blurRad="38100" dist="38100" dir="2700000" algn="tl">
                    <a:srgbClr val="DDDDDD"/>
                  </a:outerShdw>
                </a:effectLst>
              </a:rPr>
              <a:t> Buddhism</a:t>
            </a:r>
          </a:p>
          <a:p>
            <a:pPr>
              <a:lnSpc>
                <a:spcPct val="90000"/>
              </a:lnSpc>
            </a:pPr>
            <a:r>
              <a:rPr lang="en-US" altLang="zh-CN" sz="1200" b="1" dirty="0" smtClean="0">
                <a:effectLst>
                  <a:outerShdw blurRad="38100" dist="38100" dir="2700000" algn="tl">
                    <a:srgbClr val="DDDDDD"/>
                  </a:outerShdw>
                </a:effectLst>
              </a:rPr>
              <a:t>Taoism</a:t>
            </a:r>
          </a:p>
          <a:p>
            <a:pPr>
              <a:lnSpc>
                <a:spcPct val="90000"/>
              </a:lnSpc>
            </a:pPr>
            <a:r>
              <a:rPr lang="en-US" altLang="zh-CN" sz="1200" b="1" dirty="0" smtClean="0">
                <a:effectLst>
                  <a:outerShdw blurRad="38100" dist="38100" dir="2700000" algn="tl">
                    <a:srgbClr val="DDDDDD"/>
                  </a:outerShdw>
                </a:effectLst>
              </a:rPr>
              <a:t>Confucianism</a:t>
            </a:r>
            <a:r>
              <a:rPr lang="en-US" altLang="zh-CN" sz="1200" b="1" dirty="0" smtClean="0">
                <a:solidFill>
                  <a:srgbClr val="3333FF"/>
                </a:solidFill>
                <a:effectLst>
                  <a:outerShdw blurRad="38100" dist="38100" dir="2700000" algn="tl">
                    <a:srgbClr val="DDDDDD"/>
                  </a:outerShdw>
                </a:effectLst>
              </a:rPr>
              <a:t/>
            </a:r>
            <a:br>
              <a:rPr lang="en-US" altLang="zh-CN" sz="1200" b="1" dirty="0" smtClean="0">
                <a:solidFill>
                  <a:srgbClr val="3333FF"/>
                </a:solidFill>
                <a:effectLst>
                  <a:outerShdw blurRad="38100" dist="38100" dir="2700000" algn="tl">
                    <a:srgbClr val="DDDDDD"/>
                  </a:outerShdw>
                </a:effectLst>
              </a:rPr>
            </a:br>
            <a:r>
              <a:rPr lang="en-US" altLang="zh-CN" sz="1200" b="1" dirty="0" smtClean="0">
                <a:solidFill>
                  <a:srgbClr val="3333FF"/>
                </a:solidFill>
                <a:effectLst>
                  <a:outerShdw blurRad="38100" dist="38100" dir="2700000" algn="tl">
                    <a:srgbClr val="DDDDDD"/>
                  </a:outerShdw>
                </a:effectLst>
              </a:rPr>
              <a:t>These three main religions have interacted with one another throughout the two thousands years of Chinese history.</a:t>
            </a:r>
            <a:br>
              <a:rPr lang="en-US" altLang="zh-CN" sz="1200" b="1" dirty="0" smtClean="0">
                <a:solidFill>
                  <a:srgbClr val="3333FF"/>
                </a:solidFill>
                <a:effectLst>
                  <a:outerShdw blurRad="38100" dist="38100" dir="2700000" algn="tl">
                    <a:srgbClr val="DDDDDD"/>
                  </a:outerShdw>
                </a:effectLst>
              </a:rPr>
            </a:br>
            <a:endParaRPr lang="zh-CN" altLang="en-US" sz="1200" b="1" dirty="0" smtClean="0">
              <a:solidFill>
                <a:srgbClr val="3333FF"/>
              </a:solidFill>
              <a:effectLst>
                <a:outerShdw blurRad="38100" dist="38100" dir="2700000" algn="tl">
                  <a:srgbClr val="DDDDDD"/>
                </a:outerShdw>
              </a:effectLst>
            </a:endParaRPr>
          </a:p>
          <a:p>
            <a:endParaRPr lang="en-US" dirty="0"/>
          </a:p>
        </p:txBody>
      </p:sp>
      <p:sp>
        <p:nvSpPr>
          <p:cNvPr id="4" name="Slide Number Placeholder 3"/>
          <p:cNvSpPr>
            <a:spLocks noGrp="1"/>
          </p:cNvSpPr>
          <p:nvPr>
            <p:ph type="sldNum" sz="quarter" idx="10"/>
          </p:nvPr>
        </p:nvSpPr>
        <p:spPr/>
        <p:txBody>
          <a:bodyPr/>
          <a:lstStyle/>
          <a:p>
            <a:fld id="{AACFB2BB-EB78-B94A-BE40-03B51CBB62E6}" type="slidenum">
              <a:rPr lang="en-US" smtClean="0"/>
              <a:pPr/>
              <a:t>13</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Bef>
                <a:spcPct val="50000"/>
              </a:spcBef>
              <a:buClrTx/>
              <a:buFontTx/>
              <a:buNone/>
            </a:pPr>
            <a:r>
              <a:rPr lang="en-US" altLang="zh-CN" sz="1200" dirty="0" smtClean="0"/>
              <a:t> </a:t>
            </a:r>
            <a:r>
              <a:rPr lang="en-US" altLang="zh-CN" sz="1200" b="1" dirty="0" smtClean="0">
                <a:effectLst>
                  <a:outerShdw blurRad="38100" dist="38100" dir="2700000" algn="tl">
                    <a:srgbClr val="DDDDDD"/>
                  </a:outerShdw>
                </a:effectLst>
              </a:rPr>
              <a:t>The Confucian tradition has a long historical legacy in East Asia extending from </a:t>
            </a:r>
            <a:r>
              <a:rPr lang="en-US" altLang="zh-CN" sz="1200" b="1" dirty="0" smtClean="0">
                <a:solidFill>
                  <a:schemeClr val="tx2"/>
                </a:solidFill>
                <a:effectLst>
                  <a:outerShdw blurRad="38100" dist="38100" dir="2700000" algn="tl">
                    <a:srgbClr val="DDDDDD"/>
                  </a:outerShdw>
                </a:effectLst>
              </a:rPr>
              <a:t>China </a:t>
            </a:r>
            <a:r>
              <a:rPr lang="en-US" altLang="zh-CN" sz="1200" b="1" dirty="0" smtClean="0">
                <a:effectLst>
                  <a:outerShdw blurRad="38100" dist="38100" dir="2700000" algn="tl">
                    <a:srgbClr val="DDDDDD"/>
                  </a:outerShdw>
                </a:effectLst>
              </a:rPr>
              <a:t>across </a:t>
            </a:r>
            <a:r>
              <a:rPr lang="en-US" altLang="zh-CN" sz="1200" b="1" dirty="0" smtClean="0">
                <a:solidFill>
                  <a:srgbClr val="FF9933"/>
                </a:solidFill>
                <a:effectLst>
                  <a:outerShdw blurRad="38100" dist="38100" dir="2700000" algn="tl">
                    <a:srgbClr val="DDDDDD"/>
                  </a:outerShdw>
                </a:effectLst>
              </a:rPr>
              <a:t>Korea</a:t>
            </a:r>
            <a:r>
              <a:rPr lang="en-US" altLang="zh-CN" sz="1200" b="1" dirty="0" smtClean="0">
                <a:effectLst>
                  <a:outerShdw blurRad="38100" dist="38100" dir="2700000" algn="tl">
                    <a:srgbClr val="DDDDDD"/>
                  </a:outerShdw>
                </a:effectLst>
              </a:rPr>
              <a:t> and </a:t>
            </a:r>
            <a:r>
              <a:rPr lang="en-US" altLang="zh-CN" sz="1200" b="1" dirty="0" smtClean="0">
                <a:solidFill>
                  <a:srgbClr val="FF9933"/>
                </a:solidFill>
                <a:effectLst>
                  <a:outerShdw blurRad="38100" dist="38100" dir="2700000" algn="tl">
                    <a:srgbClr val="DDDDDD"/>
                  </a:outerShdw>
                </a:effectLst>
              </a:rPr>
              <a:t>Japan</a:t>
            </a:r>
            <a:r>
              <a:rPr lang="en-US" altLang="zh-CN" sz="1200" b="1" dirty="0" smtClean="0">
                <a:effectLst>
                  <a:outerShdw blurRad="38100" dist="38100" dir="2700000" algn="tl">
                    <a:srgbClr val="DDDDDD"/>
                  </a:outerShdw>
                </a:effectLst>
              </a:rPr>
              <a:t> and into </a:t>
            </a:r>
            <a:r>
              <a:rPr lang="en-US" altLang="zh-CN" sz="1200" b="1" dirty="0" smtClean="0">
                <a:solidFill>
                  <a:srgbClr val="FF9933"/>
                </a:solidFill>
                <a:effectLst>
                  <a:outerShdw blurRad="38100" dist="38100" dir="2700000" algn="tl">
                    <a:srgbClr val="DDDDDD"/>
                  </a:outerShdw>
                </a:effectLst>
              </a:rPr>
              <a:t>Vietnam</a:t>
            </a:r>
            <a:r>
              <a:rPr lang="en-US" altLang="zh-CN" sz="1200" b="1" dirty="0" smtClean="0">
                <a:effectLst>
                  <a:outerShdw blurRad="38100" dist="38100" dir="2700000" algn="tl">
                    <a:srgbClr val="DDDDDD"/>
                  </a:outerShdw>
                </a:effectLst>
              </a:rPr>
              <a:t>.  </a:t>
            </a:r>
            <a:r>
              <a:rPr lang="en-US" altLang="zh-CN" sz="1200" b="1" dirty="0" smtClean="0">
                <a:effectLst>
                  <a:outerShdw blurRad="38100" dist="38100" dir="2700000" algn="tl">
                    <a:srgbClr val="DDDDDD"/>
                  </a:outerShdw>
                </a:effectLst>
              </a:rPr>
              <a:t> </a:t>
            </a:r>
          </a:p>
          <a:p>
            <a:pPr>
              <a:spcBef>
                <a:spcPct val="50000"/>
              </a:spcBef>
              <a:buClrTx/>
              <a:buFontTx/>
              <a:buNone/>
            </a:pPr>
            <a:endParaRPr lang="en-US" altLang="zh-CN" sz="1200" b="1" dirty="0" smtClean="0">
              <a:effectLst>
                <a:outerShdw blurRad="38100" dist="38100" dir="2700000" algn="tl">
                  <a:srgbClr val="DDDDDD"/>
                </a:outerShdw>
              </a:effectLst>
            </a:endParaRPr>
          </a:p>
          <a:p>
            <a:pPr>
              <a:spcBef>
                <a:spcPct val="50000"/>
              </a:spcBef>
              <a:buClrTx/>
              <a:buFontTx/>
              <a:buNone/>
            </a:pPr>
            <a:r>
              <a:rPr lang="en-US" altLang="zh-CN" sz="1200" b="1" dirty="0" smtClean="0">
                <a:effectLst>
                  <a:outerShdw blurRad="38100" dist="38100" dir="2700000" algn="tl">
                    <a:srgbClr val="DDDDDD"/>
                  </a:outerShdw>
                </a:effectLst>
              </a:rPr>
              <a:t>   Despite the enormous historical variations, cultural particularities, and national differences in the region, there are certain central ideas and values which have spread across the area, and even have influenced </a:t>
            </a:r>
            <a:r>
              <a:rPr lang="en-US" altLang="zh-CN" sz="1600" b="1" i="1" dirty="0" smtClean="0">
                <a:solidFill>
                  <a:srgbClr val="FF9933"/>
                </a:solidFill>
                <a:effectLst>
                  <a:outerShdw blurRad="38100" dist="38100" dir="2700000" algn="tl">
                    <a:srgbClr val="DDDDDD"/>
                  </a:outerShdw>
                </a:effectLst>
              </a:rPr>
              <a:t>our modern life.</a:t>
            </a:r>
          </a:p>
          <a:p>
            <a:pPr>
              <a:spcBef>
                <a:spcPct val="50000"/>
              </a:spcBef>
              <a:buClrTx/>
              <a:buFontTx/>
              <a:buNone/>
            </a:pPr>
            <a:r>
              <a:rPr lang="en-US" altLang="zh-CN" sz="1200" dirty="0" smtClean="0"/>
              <a:t>    </a:t>
            </a:r>
            <a:endParaRPr lang="en-US" altLang="zh-CN" sz="1200" dirty="0"/>
          </a:p>
        </p:txBody>
      </p:sp>
      <p:sp>
        <p:nvSpPr>
          <p:cNvPr id="4" name="Slide Number Placeholder 3"/>
          <p:cNvSpPr>
            <a:spLocks noGrp="1"/>
          </p:cNvSpPr>
          <p:nvPr>
            <p:ph type="sldNum" sz="quarter" idx="10"/>
          </p:nvPr>
        </p:nvSpPr>
        <p:spPr/>
        <p:txBody>
          <a:bodyPr/>
          <a:lstStyle/>
          <a:p>
            <a:fld id="{AACFB2BB-EB78-B94A-BE40-03B51CBB62E6}" type="slidenum">
              <a:rPr lang="en-US" smtClean="0"/>
              <a:pPr/>
              <a:t>16</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Descendants of the Dragon</a:t>
            </a:r>
          </a:p>
          <a:p>
            <a:r>
              <a:rPr lang="en-US" sz="1200" kern="1200" dirty="0" smtClean="0">
                <a:solidFill>
                  <a:schemeClr val="tx1"/>
                </a:solidFill>
                <a:latin typeface="+mn-lt"/>
                <a:ea typeface="+mn-ea"/>
                <a:cs typeface="+mn-cs"/>
              </a:rPr>
              <a:t>Totem</a:t>
            </a:r>
          </a:p>
          <a:p>
            <a:r>
              <a:rPr lang="en-US" sz="1200" kern="1200" dirty="0" err="1" smtClean="0">
                <a:solidFill>
                  <a:schemeClr val="tx1"/>
                </a:solidFill>
                <a:latin typeface="+mn-lt"/>
                <a:ea typeface="+mn-ea"/>
                <a:cs typeface="+mn-cs"/>
              </a:rPr>
              <a:t>Divine，</a:t>
            </a:r>
            <a:r>
              <a:rPr lang="en-US" sz="1200" kern="1200" dirty="0" smtClean="0">
                <a:solidFill>
                  <a:schemeClr val="tx1"/>
                </a:solidFill>
                <a:latin typeface="+mn-lt"/>
                <a:ea typeface="+mn-ea"/>
                <a:cs typeface="+mn-cs"/>
              </a:rPr>
              <a:t> and</a:t>
            </a:r>
            <a:r>
              <a:rPr lang="en-US" sz="1200" kern="1200" baseline="0" dirty="0" smtClean="0">
                <a:solidFill>
                  <a:schemeClr val="tx1"/>
                </a:solidFill>
                <a:latin typeface="+mn-lt"/>
                <a:ea typeface="+mn-ea"/>
                <a:cs typeface="+mn-cs"/>
              </a:rPr>
              <a:t> holly</a:t>
            </a:r>
          </a:p>
          <a:p>
            <a:endParaRPr lang="en-US" dirty="0"/>
          </a:p>
        </p:txBody>
      </p:sp>
      <p:sp>
        <p:nvSpPr>
          <p:cNvPr id="4" name="Slide Number Placeholder 3"/>
          <p:cNvSpPr>
            <a:spLocks noGrp="1"/>
          </p:cNvSpPr>
          <p:nvPr>
            <p:ph type="sldNum" sz="quarter" idx="10"/>
          </p:nvPr>
        </p:nvSpPr>
        <p:spPr/>
        <p:txBody>
          <a:bodyPr/>
          <a:lstStyle/>
          <a:p>
            <a:fld id="{AACFB2BB-EB78-B94A-BE40-03B51CBB62E6}" type="slidenum">
              <a:rPr lang="en-US" smtClean="0"/>
              <a:pPr/>
              <a:t>18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ACFB2BB-EB78-B94A-BE40-03B51CBB62E6}" type="slidenum">
              <a:rPr lang="en-US" smtClean="0"/>
              <a:pPr/>
              <a:t>19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3"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3"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3"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7.png"/><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8.pn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4" Type="http://schemas.openxmlformats.org/officeDocument/2006/relationships/image" Target="../media/image6.png"/><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8.png"/></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6.png"/><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spTree>
      <p:nvGrpSpPr>
        <p:cNvPr id="1" name=""/>
        <p:cNvGrpSpPr/>
        <p:nvPr/>
      </p:nvGrpSpPr>
      <p:grpSpPr>
        <a:xfrm>
          <a:off x="0" y="0"/>
          <a:ext cx="0" cy="0"/>
          <a:chOff x="0" y="0"/>
          <a:chExt cx="0" cy="0"/>
        </a:xfrm>
      </p:grpSpPr>
      <p:pic>
        <p:nvPicPr>
          <p:cNvPr id="8" name="Picture 7" descr="TitlePageOverlay.pn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ctrTitle"/>
          </p:nvPr>
        </p:nvSpPr>
        <p:spPr>
          <a:xfrm>
            <a:off x="571500" y="1676401"/>
            <a:ext cx="8001000" cy="2424766"/>
          </a:xfrm>
        </p:spPr>
        <p:txBody>
          <a:bodyPr anchor="b" anchorCtr="0">
            <a:noAutofit/>
          </a:bodyPr>
          <a:lstStyle>
            <a:lvl1pPr>
              <a:defRPr sz="5600">
                <a:solidFill>
                  <a:schemeClr val="tx1"/>
                </a:solidFill>
              </a:defRPr>
            </a:lvl1pPr>
          </a:lstStyle>
          <a:p>
            <a:r>
              <a:rPr lang="en-US" smtClean="0"/>
              <a:t>Click to edit Master title style</a:t>
            </a:r>
            <a:endParaRPr/>
          </a:p>
        </p:txBody>
      </p:sp>
      <p:sp>
        <p:nvSpPr>
          <p:cNvPr id="3" name="Subtitle 2"/>
          <p:cNvSpPr>
            <a:spLocks noGrp="1"/>
          </p:cNvSpPr>
          <p:nvPr>
            <p:ph type="subTitle" idx="1"/>
          </p:nvPr>
        </p:nvSpPr>
        <p:spPr>
          <a:xfrm>
            <a:off x="571500" y="4419600"/>
            <a:ext cx="8001000" cy="1219200"/>
          </a:xfrm>
        </p:spPr>
        <p:txBody>
          <a:bodyPr/>
          <a:lstStyle>
            <a:lvl1pPr marL="0" indent="0" algn="ctr">
              <a:spcAft>
                <a:spcPts val="0"/>
              </a:spcAft>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710F4C3B-12BB-4EC8-A596-2037BFBCFD5E}" type="datetime1">
              <a:rPr lang="en-US" smtClean="0"/>
              <a:pPr/>
              <a:t>2/8/12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1AF2B4D-6B12-4EDF-87BB-2B55CECB6611}" type="slidenum">
              <a:rPr/>
              <a:pPr/>
              <a:t>‹#›</a:t>
            </a:fld>
            <a:endParaRPr/>
          </a:p>
        </p:txBody>
      </p:sp>
      <p:pic>
        <p:nvPicPr>
          <p:cNvPr id="9" name="Picture 8" descr="standardRule.png"/>
          <p:cNvPicPr>
            <a:picLocks noChangeAspect="1"/>
          </p:cNvPicPr>
          <p:nvPr/>
        </p:nvPicPr>
        <p:blipFill>
          <a:blip r:embed="rId3"/>
          <a:stretch>
            <a:fillRect/>
          </a:stretch>
        </p:blipFill>
        <p:spPr>
          <a:xfrm>
            <a:off x="2705100" y="4191000"/>
            <a:ext cx="3733800" cy="152400"/>
          </a:xfrm>
          <a:prstGeom prst="rect">
            <a:avLst/>
          </a:prstGeom>
          <a:effectLst>
            <a:outerShdw blurRad="25400" sx="101000" sy="101000" algn="ctr" rotWithShape="0">
              <a:prstClr val="black">
                <a:alpha val="40000"/>
              </a:prstClr>
            </a:outerShdw>
          </a:effec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4360" y="434609"/>
            <a:ext cx="3749040" cy="1709928"/>
          </a:xfrm>
        </p:spPr>
        <p:txBody>
          <a:bodyPr vert="horz" lIns="91440" tIns="45720" rIns="91440" bIns="45720" rtlCol="0" anchor="b">
            <a:noAutofit/>
          </a:bodyPr>
          <a:lstStyle>
            <a:lvl1pPr algn="ctr" defTabSz="914400" rtl="0" eaLnBrk="1" latinLnBrk="0" hangingPunct="1">
              <a:spcBef>
                <a:spcPct val="0"/>
              </a:spcBef>
              <a:buNone/>
              <a:defRPr sz="3600" b="0" kern="1200">
                <a:solidFill>
                  <a:schemeClr val="tx1"/>
                </a:solidFill>
                <a:latin typeface="+mj-lt"/>
                <a:ea typeface="+mj-ea"/>
                <a:cs typeface="+mj-cs"/>
              </a:defRPr>
            </a:lvl1pPr>
          </a:lstStyle>
          <a:p>
            <a:r>
              <a:rPr lang="en-US" smtClean="0"/>
              <a:t>Click to edit Master title style</a:t>
            </a:r>
            <a:endParaRPr/>
          </a:p>
        </p:txBody>
      </p:sp>
      <p:sp>
        <p:nvSpPr>
          <p:cNvPr id="4" name="Text Placeholder 3"/>
          <p:cNvSpPr>
            <a:spLocks noGrp="1"/>
          </p:cNvSpPr>
          <p:nvPr>
            <p:ph type="body" sz="half" idx="2"/>
          </p:nvPr>
        </p:nvSpPr>
        <p:spPr>
          <a:xfrm>
            <a:off x="594360" y="2551176"/>
            <a:ext cx="3749040" cy="3145536"/>
          </a:xfrm>
        </p:spPr>
        <p:txBody>
          <a:bodyPr vert="horz" lIns="91440" tIns="45720" rIns="91440" bIns="45720" rtlCol="0">
            <a:normAutofit/>
          </a:bodyPr>
          <a:lstStyle>
            <a:lvl1pPr marL="0" indent="0">
              <a:buNone/>
              <a:defRPr sz="1800" kern="1200">
                <a:solidFill>
                  <a:schemeClr val="tx1"/>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0"/>
              </a:spcBef>
              <a:spcAft>
                <a:spcPts val="1800"/>
              </a:spcAft>
              <a:buFont typeface="Wingdings 2" pitchFamily="18" charset="2"/>
              <a:buNone/>
            </a:pPr>
            <a:r>
              <a:rPr lang="en-US" smtClean="0"/>
              <a:t>Click to edit Master text styles</a:t>
            </a:r>
          </a:p>
        </p:txBody>
      </p:sp>
      <p:sp>
        <p:nvSpPr>
          <p:cNvPr id="5" name="Date Placeholder 4"/>
          <p:cNvSpPr>
            <a:spLocks noGrp="1"/>
          </p:cNvSpPr>
          <p:nvPr>
            <p:ph type="dt" sz="half" idx="10"/>
          </p:nvPr>
        </p:nvSpPr>
        <p:spPr/>
        <p:txBody>
          <a:bodyPr/>
          <a:lstStyle/>
          <a:p>
            <a:fld id="{40936596-3A20-8642-AB4C-E66B2094EAC8}" type="datetimeFigureOut">
              <a:rPr lang="en-US" smtClean="0"/>
              <a:pPr/>
              <a:t>2/8/12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B8A0928-05F0-C547-80EA-D851EF8173F0}" type="slidenum">
              <a:rPr lang="en-US" smtClean="0"/>
              <a:pPr/>
              <a:t>‹#›</a:t>
            </a:fld>
            <a:endParaRPr lang="en-US"/>
          </a:p>
        </p:txBody>
      </p:sp>
      <p:pic>
        <p:nvPicPr>
          <p:cNvPr id="8" name="Picture 7" descr="shortRule.png"/>
          <p:cNvPicPr>
            <a:picLocks noChangeAspect="1"/>
          </p:cNvPicPr>
          <p:nvPr/>
        </p:nvPicPr>
        <p:blipFill>
          <a:blip r:embed="rId2"/>
          <a:stretch>
            <a:fillRect/>
          </a:stretch>
        </p:blipFill>
        <p:spPr>
          <a:xfrm>
            <a:off x="1222898" y="2305609"/>
            <a:ext cx="2495550" cy="95250"/>
          </a:xfrm>
          <a:prstGeom prst="rect">
            <a:avLst/>
          </a:prstGeom>
          <a:effectLst>
            <a:outerShdw blurRad="25400" sx="101000" sy="101000" algn="ctr" rotWithShape="0">
              <a:prstClr val="black">
                <a:alpha val="40000"/>
              </a:prstClr>
            </a:outerShdw>
          </a:effectLst>
        </p:spPr>
      </p:pic>
      <p:pic>
        <p:nvPicPr>
          <p:cNvPr id="11" name="Picture 10" descr="parAvion.png"/>
          <p:cNvPicPr>
            <a:picLocks noChangeAspect="1"/>
          </p:cNvPicPr>
          <p:nvPr/>
        </p:nvPicPr>
        <p:blipFill>
          <a:blip r:embed="rId3"/>
          <a:stretch>
            <a:fillRect/>
          </a:stretch>
        </p:blipFill>
        <p:spPr>
          <a:xfrm rot="308222">
            <a:off x="6798020" y="538594"/>
            <a:ext cx="1808485" cy="516710"/>
          </a:xfrm>
          <a:prstGeom prst="rect">
            <a:avLst/>
          </a:prstGeom>
        </p:spPr>
      </p:pic>
      <p:sp>
        <p:nvSpPr>
          <p:cNvPr id="3" name="Picture Placeholder 2"/>
          <p:cNvSpPr>
            <a:spLocks noGrp="1"/>
          </p:cNvSpPr>
          <p:nvPr>
            <p:ph type="pic" idx="1"/>
          </p:nvPr>
        </p:nvSpPr>
        <p:spPr>
          <a:xfrm rot="150174">
            <a:off x="4827538" y="836203"/>
            <a:ext cx="3657600" cy="4937760"/>
          </a:xfrm>
          <a:solidFill>
            <a:srgbClr val="FFFFFF">
              <a:shade val="85000"/>
            </a:srgbClr>
          </a:solidFill>
          <a:ln w="31750" cap="sq">
            <a:solidFill>
              <a:srgbClr val="FDFDFD"/>
            </a:solidFill>
            <a:miter lim="800000"/>
          </a:ln>
          <a:effectLst>
            <a:outerShdw blurRad="88900" dist="44450" dir="7560000" sy="98000" kx="110000" ky="200000" algn="tl" rotWithShape="0">
              <a:srgbClr val="000000">
                <a:alpha val="20000"/>
              </a:srgbClr>
            </a:outerShdw>
          </a:effectLst>
          <a:scene3d>
            <a:camera prst="perspectiveRelaxed">
              <a:rot lat="0" lon="0" rev="0"/>
            </a:camera>
            <a:lightRig rig="twoPt" dir="t">
              <a:rot lat="0" lon="0" rev="7200000"/>
            </a:lightRig>
          </a:scene3d>
          <a:sp3d prstMaterial="matte">
            <a:bevelT w="22860" h="12700"/>
            <a:contourClr>
              <a:srgbClr val="FFFFFF"/>
            </a:contourClr>
          </a:sp3d>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above Caption">
    <p:spTree>
      <p:nvGrpSpPr>
        <p:cNvPr id="1" name=""/>
        <p:cNvGrpSpPr/>
        <p:nvPr/>
      </p:nvGrpSpPr>
      <p:grpSpPr>
        <a:xfrm>
          <a:off x="0" y="0"/>
          <a:ext cx="0" cy="0"/>
          <a:chOff x="0" y="0"/>
          <a:chExt cx="0" cy="0"/>
        </a:xfrm>
      </p:grpSpPr>
      <p:pic>
        <p:nvPicPr>
          <p:cNvPr id="12" name="Picture 11" descr="TitlePageOverlay.pn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title"/>
          </p:nvPr>
        </p:nvSpPr>
        <p:spPr>
          <a:xfrm>
            <a:off x="571500" y="2924825"/>
            <a:ext cx="8001000" cy="1709928"/>
          </a:xfrm>
        </p:spPr>
        <p:txBody>
          <a:bodyPr vert="horz" lIns="91440" tIns="45720" rIns="91440" bIns="45720" rtlCol="0" anchor="b">
            <a:noAutofit/>
          </a:bodyPr>
          <a:lstStyle>
            <a:lvl1pPr algn="ctr" defTabSz="914400" rtl="0" eaLnBrk="1" latinLnBrk="0" hangingPunct="1">
              <a:spcBef>
                <a:spcPct val="0"/>
              </a:spcBef>
              <a:buNone/>
              <a:defRPr sz="4000" b="0" kern="1200">
                <a:solidFill>
                  <a:schemeClr val="tx1"/>
                </a:solidFill>
                <a:latin typeface="+mj-lt"/>
                <a:ea typeface="+mj-ea"/>
                <a:cs typeface="+mj-cs"/>
              </a:defRPr>
            </a:lvl1pPr>
          </a:lstStyle>
          <a:p>
            <a:r>
              <a:rPr lang="en-US" smtClean="0"/>
              <a:t>Click to edit Master title style</a:t>
            </a:r>
            <a:endParaRPr/>
          </a:p>
        </p:txBody>
      </p:sp>
      <p:sp>
        <p:nvSpPr>
          <p:cNvPr id="4" name="Text Placeholder 3"/>
          <p:cNvSpPr>
            <a:spLocks noGrp="1"/>
          </p:cNvSpPr>
          <p:nvPr>
            <p:ph type="body" sz="half" idx="2"/>
          </p:nvPr>
        </p:nvSpPr>
        <p:spPr>
          <a:xfrm>
            <a:off x="571500" y="4800600"/>
            <a:ext cx="8001000" cy="1219200"/>
          </a:xfrm>
        </p:spPr>
        <p:txBody>
          <a:bodyPr vert="horz" lIns="91440" tIns="45720" rIns="91440" bIns="45720" rtlCol="0">
            <a:normAutofit/>
          </a:bodyPr>
          <a:lstStyle>
            <a:lvl1pPr marL="0" indent="0" algn="ctr">
              <a:spcAft>
                <a:spcPts val="0"/>
              </a:spcAft>
              <a:buNone/>
              <a:defRPr sz="1800" kern="1200">
                <a:solidFill>
                  <a:schemeClr val="tx1"/>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0"/>
              </a:spcBef>
              <a:spcAft>
                <a:spcPts val="1800"/>
              </a:spcAft>
              <a:buFont typeface="Wingdings 2" pitchFamily="18" charset="2"/>
              <a:buNone/>
            </a:pPr>
            <a:r>
              <a:rPr lang="en-US" smtClean="0"/>
              <a:t>Click to edit Master text styles</a:t>
            </a:r>
          </a:p>
        </p:txBody>
      </p:sp>
      <p:sp>
        <p:nvSpPr>
          <p:cNvPr id="5" name="Date Placeholder 4"/>
          <p:cNvSpPr>
            <a:spLocks noGrp="1"/>
          </p:cNvSpPr>
          <p:nvPr>
            <p:ph type="dt" sz="half" idx="10"/>
          </p:nvPr>
        </p:nvSpPr>
        <p:spPr/>
        <p:txBody>
          <a:bodyPr/>
          <a:lstStyle/>
          <a:p>
            <a:fld id="{40936596-3A20-8642-AB4C-E66B2094EAC8}" type="datetimeFigureOut">
              <a:rPr lang="en-US" smtClean="0"/>
              <a:pPr/>
              <a:t>2/8/12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B8A0928-05F0-C547-80EA-D851EF8173F0}" type="slidenum">
              <a:rPr lang="en-US" smtClean="0"/>
              <a:pPr/>
              <a:t>‹#›</a:t>
            </a:fld>
            <a:endParaRPr lang="en-US"/>
          </a:p>
        </p:txBody>
      </p:sp>
      <p:pic>
        <p:nvPicPr>
          <p:cNvPr id="8" name="Picture 7" descr="shortRule.png"/>
          <p:cNvPicPr>
            <a:picLocks noChangeAspect="1"/>
          </p:cNvPicPr>
          <p:nvPr/>
        </p:nvPicPr>
        <p:blipFill>
          <a:blip r:embed="rId3"/>
          <a:stretch>
            <a:fillRect/>
          </a:stretch>
        </p:blipFill>
        <p:spPr>
          <a:xfrm>
            <a:off x="3324225" y="4666129"/>
            <a:ext cx="2495550" cy="95250"/>
          </a:xfrm>
          <a:prstGeom prst="rect">
            <a:avLst/>
          </a:prstGeom>
          <a:effectLst>
            <a:outerShdw blurRad="25400" sx="101000" sy="101000" algn="ctr" rotWithShape="0">
              <a:prstClr val="black">
                <a:alpha val="40000"/>
              </a:prstClr>
            </a:outerShdw>
          </a:effectLst>
        </p:spPr>
      </p:pic>
      <p:sp>
        <p:nvSpPr>
          <p:cNvPr id="3" name="Picture Placeholder 2"/>
          <p:cNvSpPr>
            <a:spLocks noGrp="1"/>
          </p:cNvSpPr>
          <p:nvPr>
            <p:ph type="pic" idx="1"/>
          </p:nvPr>
        </p:nvSpPr>
        <p:spPr>
          <a:xfrm rot="21355093">
            <a:off x="2359666" y="458370"/>
            <a:ext cx="4424669" cy="3079124"/>
          </a:xfrm>
          <a:solidFill>
            <a:srgbClr val="FFFFFF">
              <a:shade val="85000"/>
            </a:srgbClr>
          </a:solidFill>
          <a:ln w="31750" cap="sq">
            <a:solidFill>
              <a:srgbClr val="FDFDFD"/>
            </a:solidFill>
            <a:miter lim="800000"/>
          </a:ln>
          <a:effectLst>
            <a:outerShdw blurRad="88900" dist="44450" dir="900000" sy="98000" kx="110000" ky="200000" algn="tl" rotWithShape="0">
              <a:srgbClr val="000000">
                <a:alpha val="20000"/>
              </a:srgbClr>
            </a:outerShdw>
          </a:effectLst>
          <a:scene3d>
            <a:camera prst="perspectiveRelaxed">
              <a:rot lat="0" lon="0" rev="0"/>
            </a:camera>
            <a:lightRig rig="twoPt" dir="t">
              <a:rot lat="0" lon="0" rev="7200000"/>
            </a:lightRig>
          </a:scene3d>
          <a:sp3d prstMaterial="matte">
            <a:bevelT w="22860" h="12700"/>
            <a:contourClr>
              <a:srgbClr val="FFFFFF"/>
            </a:contourClr>
          </a:sp3d>
        </p:spPr>
        <p:txBody>
          <a:bodyPr>
            <a:normAutofit/>
          </a:bodyPr>
          <a:lstStyle>
            <a:lvl1pPr marL="0" indent="0">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2 Pictures above Caption">
    <p:spTree>
      <p:nvGrpSpPr>
        <p:cNvPr id="1" name=""/>
        <p:cNvGrpSpPr/>
        <p:nvPr/>
      </p:nvGrpSpPr>
      <p:grpSpPr>
        <a:xfrm>
          <a:off x="0" y="0"/>
          <a:ext cx="0" cy="0"/>
          <a:chOff x="0" y="0"/>
          <a:chExt cx="0" cy="0"/>
        </a:xfrm>
      </p:grpSpPr>
      <p:pic>
        <p:nvPicPr>
          <p:cNvPr id="12" name="Picture 11" descr="TitlePageOverlay.png"/>
          <p:cNvPicPr>
            <a:picLocks noChangeAspect="1"/>
          </p:cNvPicPr>
          <p:nvPr/>
        </p:nvPicPr>
        <p:blipFill>
          <a:blip r:embed="rId2"/>
          <a:stretch>
            <a:fillRect/>
          </a:stretch>
        </p:blipFill>
        <p:spPr>
          <a:xfrm>
            <a:off x="0" y="0"/>
            <a:ext cx="9144000" cy="6858000"/>
          </a:xfrm>
          <a:prstGeom prst="rect">
            <a:avLst/>
          </a:prstGeom>
        </p:spPr>
      </p:pic>
      <p:pic>
        <p:nvPicPr>
          <p:cNvPr id="11" name="Picture 10" descr="parAvion.png"/>
          <p:cNvPicPr>
            <a:picLocks noChangeAspect="1"/>
          </p:cNvPicPr>
          <p:nvPr/>
        </p:nvPicPr>
        <p:blipFill>
          <a:blip r:embed="rId3"/>
          <a:stretch>
            <a:fillRect/>
          </a:stretch>
        </p:blipFill>
        <p:spPr>
          <a:xfrm rot="308222">
            <a:off x="6835967" y="278688"/>
            <a:ext cx="1695954" cy="484558"/>
          </a:xfrm>
          <a:prstGeom prst="rect">
            <a:avLst/>
          </a:prstGeom>
        </p:spPr>
      </p:pic>
      <p:sp>
        <p:nvSpPr>
          <p:cNvPr id="2" name="Title 1"/>
          <p:cNvSpPr>
            <a:spLocks noGrp="1"/>
          </p:cNvSpPr>
          <p:nvPr>
            <p:ph type="title"/>
          </p:nvPr>
        </p:nvSpPr>
        <p:spPr>
          <a:xfrm>
            <a:off x="571500" y="2924825"/>
            <a:ext cx="8001000" cy="1709928"/>
          </a:xfrm>
        </p:spPr>
        <p:txBody>
          <a:bodyPr vert="horz" lIns="91440" tIns="45720" rIns="91440" bIns="45720" rtlCol="0" anchor="b">
            <a:noAutofit/>
          </a:bodyPr>
          <a:lstStyle>
            <a:lvl1pPr algn="ctr" defTabSz="914400" rtl="0" eaLnBrk="1" latinLnBrk="0" hangingPunct="1">
              <a:spcBef>
                <a:spcPct val="0"/>
              </a:spcBef>
              <a:buNone/>
              <a:defRPr sz="4000" b="0" kern="1200">
                <a:solidFill>
                  <a:schemeClr val="tx1"/>
                </a:solidFill>
                <a:latin typeface="+mj-lt"/>
                <a:ea typeface="+mj-ea"/>
                <a:cs typeface="+mj-cs"/>
              </a:defRPr>
            </a:lvl1pPr>
          </a:lstStyle>
          <a:p>
            <a:r>
              <a:rPr lang="en-US" smtClean="0"/>
              <a:t>Click to edit Master title style</a:t>
            </a:r>
            <a:endParaRPr/>
          </a:p>
        </p:txBody>
      </p:sp>
      <p:sp>
        <p:nvSpPr>
          <p:cNvPr id="4" name="Text Placeholder 3"/>
          <p:cNvSpPr>
            <a:spLocks noGrp="1"/>
          </p:cNvSpPr>
          <p:nvPr>
            <p:ph type="body" sz="half" idx="2"/>
          </p:nvPr>
        </p:nvSpPr>
        <p:spPr>
          <a:xfrm>
            <a:off x="571500" y="4800600"/>
            <a:ext cx="8001000" cy="1219200"/>
          </a:xfrm>
        </p:spPr>
        <p:txBody>
          <a:bodyPr vert="horz" lIns="91440" tIns="45720" rIns="91440" bIns="45720" rtlCol="0">
            <a:normAutofit/>
          </a:bodyPr>
          <a:lstStyle>
            <a:lvl1pPr marL="0" indent="0" algn="ctr">
              <a:spcAft>
                <a:spcPts val="0"/>
              </a:spcAft>
              <a:buNone/>
              <a:defRPr sz="1800" kern="1200">
                <a:solidFill>
                  <a:schemeClr val="tx1"/>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0"/>
              </a:spcBef>
              <a:spcAft>
                <a:spcPts val="1800"/>
              </a:spcAft>
              <a:buFont typeface="Wingdings 2" pitchFamily="18" charset="2"/>
              <a:buNone/>
            </a:pPr>
            <a:r>
              <a:rPr lang="en-US" smtClean="0"/>
              <a:t>Click to edit Master text styles</a:t>
            </a:r>
          </a:p>
        </p:txBody>
      </p:sp>
      <p:sp>
        <p:nvSpPr>
          <p:cNvPr id="5" name="Date Placeholder 4"/>
          <p:cNvSpPr>
            <a:spLocks noGrp="1"/>
          </p:cNvSpPr>
          <p:nvPr>
            <p:ph type="dt" sz="half" idx="10"/>
          </p:nvPr>
        </p:nvSpPr>
        <p:spPr/>
        <p:txBody>
          <a:bodyPr/>
          <a:lstStyle/>
          <a:p>
            <a:fld id="{40936596-3A20-8642-AB4C-E66B2094EAC8}" type="datetimeFigureOut">
              <a:rPr lang="en-US" smtClean="0"/>
              <a:pPr/>
              <a:t>2/8/12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B8A0928-05F0-C547-80EA-D851EF8173F0}" type="slidenum">
              <a:rPr lang="en-US" smtClean="0"/>
              <a:pPr/>
              <a:t>‹#›</a:t>
            </a:fld>
            <a:endParaRPr lang="en-US"/>
          </a:p>
        </p:txBody>
      </p:sp>
      <p:pic>
        <p:nvPicPr>
          <p:cNvPr id="8" name="Picture 7" descr="shortRule.png"/>
          <p:cNvPicPr>
            <a:picLocks noChangeAspect="1"/>
          </p:cNvPicPr>
          <p:nvPr/>
        </p:nvPicPr>
        <p:blipFill>
          <a:blip r:embed="rId4"/>
          <a:stretch>
            <a:fillRect/>
          </a:stretch>
        </p:blipFill>
        <p:spPr>
          <a:xfrm>
            <a:off x="3324225" y="4666129"/>
            <a:ext cx="2495550" cy="95250"/>
          </a:xfrm>
          <a:prstGeom prst="rect">
            <a:avLst/>
          </a:prstGeom>
          <a:effectLst>
            <a:outerShdw blurRad="25400" sx="101000" sy="101000" algn="ctr" rotWithShape="0">
              <a:prstClr val="black">
                <a:alpha val="40000"/>
              </a:prstClr>
            </a:outerShdw>
          </a:effectLst>
        </p:spPr>
      </p:pic>
      <p:pic>
        <p:nvPicPr>
          <p:cNvPr id="13" name="Picture 12" descr="parAvion.png"/>
          <p:cNvPicPr>
            <a:picLocks noChangeAspect="1"/>
          </p:cNvPicPr>
          <p:nvPr/>
        </p:nvPicPr>
        <p:blipFill>
          <a:blip r:embed="rId3"/>
          <a:stretch>
            <a:fillRect/>
          </a:stretch>
        </p:blipFill>
        <p:spPr>
          <a:xfrm rot="20785255">
            <a:off x="2866028" y="3182426"/>
            <a:ext cx="1695954" cy="484558"/>
          </a:xfrm>
          <a:prstGeom prst="rect">
            <a:avLst/>
          </a:prstGeom>
        </p:spPr>
      </p:pic>
      <p:sp>
        <p:nvSpPr>
          <p:cNvPr id="10" name="Picture Placeholder 2"/>
          <p:cNvSpPr>
            <a:spLocks noGrp="1"/>
          </p:cNvSpPr>
          <p:nvPr>
            <p:ph type="pic" idx="13"/>
          </p:nvPr>
        </p:nvSpPr>
        <p:spPr>
          <a:xfrm rot="150321">
            <a:off x="4329929" y="546774"/>
            <a:ext cx="4163077" cy="2961146"/>
          </a:xfrm>
          <a:solidFill>
            <a:srgbClr val="FFFFFF">
              <a:shade val="85000"/>
            </a:srgbClr>
          </a:solidFill>
          <a:ln w="31750" cap="sq">
            <a:solidFill>
              <a:srgbClr val="FDFDFD"/>
            </a:solidFill>
            <a:miter lim="800000"/>
          </a:ln>
          <a:effectLst>
            <a:outerShdw blurRad="88900" dist="31750" dir="900000" sy="98000" kx="110000" ky="200000" algn="tl" rotWithShape="0">
              <a:srgbClr val="000000">
                <a:alpha val="20000"/>
              </a:srgbClr>
            </a:outerShdw>
          </a:effectLst>
          <a:scene3d>
            <a:camera prst="perspectiveRelaxed">
              <a:rot lat="0" lon="0" rev="0"/>
            </a:camera>
            <a:lightRig rig="twoPt" dir="t">
              <a:rot lat="0" lon="0" rev="7200000"/>
            </a:lightRig>
          </a:scene3d>
          <a:sp3d prstMaterial="matte">
            <a:bevelT w="22860" h="12700"/>
            <a:contourClr>
              <a:srgbClr val="FFFFFF"/>
            </a:contourClr>
          </a:sp3d>
        </p:spPr>
        <p:txBody>
          <a:bodyPr>
            <a:normAutofit/>
          </a:bodyPr>
          <a:lstStyle>
            <a:lvl1pPr marL="0" indent="0" algn="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3" name="Picture Placeholder 2"/>
          <p:cNvSpPr>
            <a:spLocks noGrp="1"/>
          </p:cNvSpPr>
          <p:nvPr>
            <p:ph type="pic" idx="1"/>
          </p:nvPr>
        </p:nvSpPr>
        <p:spPr>
          <a:xfrm rot="21380673">
            <a:off x="699762" y="451178"/>
            <a:ext cx="4163077" cy="2961146"/>
          </a:xfrm>
          <a:solidFill>
            <a:srgbClr val="FFFFFF">
              <a:shade val="85000"/>
            </a:srgbClr>
          </a:solidFill>
          <a:ln w="31750" cap="sq">
            <a:solidFill>
              <a:srgbClr val="FDFDFD"/>
            </a:solidFill>
            <a:miter lim="800000"/>
          </a:ln>
          <a:effectLst>
            <a:outerShdw blurRad="88900" dist="44450" dir="900000" kx="110000" ky="200000" algn="tl" rotWithShape="0">
              <a:srgbClr val="000000">
                <a:alpha val="20000"/>
              </a:srgbClr>
            </a:outerShdw>
          </a:effectLst>
          <a:scene3d>
            <a:camera prst="perspectiveRelaxed">
              <a:rot lat="0" lon="0" rev="0"/>
            </a:camera>
            <a:lightRig rig="twoPt" dir="t">
              <a:rot lat="0" lon="0" rev="7200000"/>
            </a:lightRig>
          </a:scene3d>
          <a:sp3d prstMaterial="matte">
            <a:bevelT w="22860" h="12700"/>
            <a:contourClr>
              <a:srgbClr val="FFFFFF"/>
            </a:contourClr>
          </a:sp3d>
        </p:spPr>
        <p:txBody>
          <a:bodyPr>
            <a:normAutofit/>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reserve="1">
  <p:cSld name="3 Pictures with Caption">
    <p:spTree>
      <p:nvGrpSpPr>
        <p:cNvPr id="1" name=""/>
        <p:cNvGrpSpPr/>
        <p:nvPr/>
      </p:nvGrpSpPr>
      <p:grpSpPr>
        <a:xfrm>
          <a:off x="0" y="0"/>
          <a:ext cx="0" cy="0"/>
          <a:chOff x="0" y="0"/>
          <a:chExt cx="0" cy="0"/>
        </a:xfrm>
      </p:grpSpPr>
      <p:pic>
        <p:nvPicPr>
          <p:cNvPr id="12" name="Picture 11" descr="TitlePageOverlay.png"/>
          <p:cNvPicPr>
            <a:picLocks noChangeAspect="1"/>
          </p:cNvPicPr>
          <p:nvPr/>
        </p:nvPicPr>
        <p:blipFill>
          <a:blip r:embed="rId2"/>
          <a:stretch>
            <a:fillRect/>
          </a:stretch>
        </p:blipFill>
        <p:spPr>
          <a:xfrm>
            <a:off x="0" y="0"/>
            <a:ext cx="9144000" cy="6858000"/>
          </a:xfrm>
          <a:prstGeom prst="rect">
            <a:avLst/>
          </a:prstGeom>
        </p:spPr>
      </p:pic>
      <p:sp>
        <p:nvSpPr>
          <p:cNvPr id="4" name="Text Placeholder 3"/>
          <p:cNvSpPr>
            <a:spLocks noGrp="1"/>
          </p:cNvSpPr>
          <p:nvPr>
            <p:ph type="body" sz="half" idx="2"/>
          </p:nvPr>
        </p:nvSpPr>
        <p:spPr>
          <a:xfrm>
            <a:off x="4983480" y="4800600"/>
            <a:ext cx="3246120" cy="1188720"/>
          </a:xfrm>
        </p:spPr>
        <p:txBody>
          <a:bodyPr vert="horz" lIns="91440" tIns="45720" rIns="91440" bIns="45720" rtlCol="0" anchor="t" anchorCtr="0">
            <a:normAutofit/>
          </a:bodyPr>
          <a:lstStyle>
            <a:lvl1pPr marL="0" indent="0" algn="ctr">
              <a:spcAft>
                <a:spcPts val="300"/>
              </a:spcAft>
              <a:buNone/>
              <a:defRPr sz="2000">
                <a:solidFill>
                  <a:schemeClr val="tx1"/>
                </a:solidFill>
                <a:latin typeface="Mistral" pitchFamily="66" charset="0"/>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0"/>
              </a:spcBef>
              <a:spcAft>
                <a:spcPts val="1800"/>
              </a:spcAft>
              <a:buFont typeface="Wingdings 2" pitchFamily="18" charset="2"/>
              <a:buNone/>
            </a:pPr>
            <a:r>
              <a:rPr lang="en-US" smtClean="0"/>
              <a:t>Click to edit Master text styles</a:t>
            </a:r>
          </a:p>
        </p:txBody>
      </p:sp>
      <p:sp>
        <p:nvSpPr>
          <p:cNvPr id="5" name="Date Placeholder 4"/>
          <p:cNvSpPr>
            <a:spLocks noGrp="1"/>
          </p:cNvSpPr>
          <p:nvPr>
            <p:ph type="dt" sz="half" idx="10"/>
          </p:nvPr>
        </p:nvSpPr>
        <p:spPr/>
        <p:txBody>
          <a:bodyPr/>
          <a:lstStyle/>
          <a:p>
            <a:fld id="{40936596-3A20-8642-AB4C-E66B2094EAC8}" type="datetimeFigureOut">
              <a:rPr lang="en-US" smtClean="0"/>
              <a:pPr/>
              <a:t>2/8/12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B8A0928-05F0-C547-80EA-D851EF8173F0}" type="slidenum">
              <a:rPr lang="en-US" smtClean="0"/>
              <a:pPr/>
              <a:t>‹#›</a:t>
            </a:fld>
            <a:endParaRPr lang="en-US"/>
          </a:p>
        </p:txBody>
      </p:sp>
      <p:sp>
        <p:nvSpPr>
          <p:cNvPr id="10" name="Picture Placeholder 2"/>
          <p:cNvSpPr>
            <a:spLocks noGrp="1"/>
          </p:cNvSpPr>
          <p:nvPr>
            <p:ph type="pic" idx="13"/>
          </p:nvPr>
        </p:nvSpPr>
        <p:spPr>
          <a:xfrm rot="253865">
            <a:off x="4415567" y="369110"/>
            <a:ext cx="3794703" cy="2729767"/>
          </a:xfrm>
          <a:solidFill>
            <a:srgbClr val="FFFFFF">
              <a:shade val="85000"/>
            </a:srgbClr>
          </a:solidFill>
          <a:ln w="31750" cap="sq">
            <a:solidFill>
              <a:srgbClr val="FDFDFD"/>
            </a:solidFill>
            <a:miter lim="800000"/>
          </a:ln>
          <a:effectLst>
            <a:outerShdw blurRad="88900" dist="44450" dir="6000000" sy="98000" kx="110000" ky="200000" algn="tl" rotWithShape="0">
              <a:srgbClr val="000000">
                <a:alpha val="20000"/>
              </a:srgbClr>
            </a:outerShdw>
          </a:effectLst>
          <a:scene3d>
            <a:camera prst="perspectiveRelaxed">
              <a:rot lat="0" lon="0" rev="0"/>
            </a:camera>
            <a:lightRig rig="twoPt" dir="t">
              <a:rot lat="0" lon="0" rev="7200000"/>
            </a:lightRig>
          </a:scene3d>
          <a:sp3d prstMaterial="matte">
            <a:bevelT w="22860" h="12700"/>
            <a:contourClr>
              <a:srgbClr val="FFFFFF"/>
            </a:contourClr>
          </a:sp3d>
        </p:spPr>
        <p:txBody>
          <a:bodyPr>
            <a:normAutofit/>
          </a:bodyPr>
          <a:lstStyle>
            <a:lvl1pPr marL="0" indent="0" algn="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3" name="Picture Placeholder 2"/>
          <p:cNvSpPr>
            <a:spLocks noGrp="1"/>
          </p:cNvSpPr>
          <p:nvPr>
            <p:ph type="pic" idx="1"/>
          </p:nvPr>
        </p:nvSpPr>
        <p:spPr>
          <a:xfrm rot="20973137">
            <a:off x="530124" y="631160"/>
            <a:ext cx="3837559" cy="2604282"/>
          </a:xfrm>
          <a:solidFill>
            <a:srgbClr val="FFFFFF">
              <a:shade val="85000"/>
            </a:srgbClr>
          </a:solidFill>
          <a:ln w="31750" cap="sq">
            <a:solidFill>
              <a:srgbClr val="FDFDFD"/>
            </a:solidFill>
            <a:miter lim="800000"/>
          </a:ln>
          <a:effectLst>
            <a:outerShdw blurRad="88900" dist="44450" dir="900000" sy="98000" kx="110000" ky="200000" algn="tl" rotWithShape="0">
              <a:srgbClr val="000000">
                <a:alpha val="20000"/>
              </a:srgbClr>
            </a:outerShdw>
          </a:effectLst>
          <a:scene3d>
            <a:camera prst="perspectiveRelaxed">
              <a:rot lat="0" lon="0" rev="0"/>
            </a:camera>
            <a:lightRig rig="twoPt" dir="t">
              <a:rot lat="0" lon="0" rev="7200000"/>
            </a:lightRig>
          </a:scene3d>
          <a:sp3d prstMaterial="matte">
            <a:bevelT w="22860" h="12700"/>
            <a:contourClr>
              <a:srgbClr val="FFFFFF"/>
            </a:contourClr>
          </a:sp3d>
        </p:spPr>
        <p:txBody>
          <a:bodyPr>
            <a:normAutofit/>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14" name="Picture Placeholder 2"/>
          <p:cNvSpPr>
            <a:spLocks noGrp="1"/>
          </p:cNvSpPr>
          <p:nvPr>
            <p:ph type="pic" idx="14"/>
          </p:nvPr>
        </p:nvSpPr>
        <p:spPr>
          <a:xfrm rot="470783">
            <a:off x="708565" y="3070624"/>
            <a:ext cx="3918749" cy="2827517"/>
          </a:xfrm>
          <a:solidFill>
            <a:srgbClr val="FFFFFF">
              <a:shade val="85000"/>
            </a:srgbClr>
          </a:solidFill>
          <a:ln w="31750" cap="sq">
            <a:solidFill>
              <a:srgbClr val="FDFDFD"/>
            </a:solidFill>
            <a:miter lim="800000"/>
          </a:ln>
          <a:effectLst>
            <a:outerShdw blurRad="88900" dist="44450" dir="11400000" sy="98000" kx="110000" ky="200000" algn="tl" rotWithShape="0">
              <a:srgbClr val="000000">
                <a:alpha val="20000"/>
              </a:srgbClr>
            </a:outerShdw>
          </a:effectLst>
          <a:scene3d>
            <a:camera prst="perspectiveRelaxed">
              <a:rot lat="0" lon="0" rev="0"/>
            </a:camera>
            <a:lightRig rig="twoPt" dir="t">
              <a:rot lat="0" lon="0" rev="7200000"/>
            </a:lightRig>
          </a:scene3d>
          <a:sp3d prstMaterial="matte">
            <a:bevelT w="22860" h="12700"/>
            <a:contourClr>
              <a:srgbClr val="FFFFFF"/>
            </a:contourClr>
          </a:sp3d>
        </p:spPr>
        <p:txBody>
          <a:bodyPr>
            <a:normAutofit/>
          </a:bodyPr>
          <a:lstStyle>
            <a:lvl1pPr marL="0" indent="0" algn="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11" name="Title 1"/>
          <p:cNvSpPr>
            <a:spLocks noGrp="1"/>
          </p:cNvSpPr>
          <p:nvPr>
            <p:ph type="title"/>
          </p:nvPr>
        </p:nvSpPr>
        <p:spPr>
          <a:xfrm rot="21240000">
            <a:off x="4717562" y="3396154"/>
            <a:ext cx="3474720" cy="1097280"/>
          </a:xfrm>
        </p:spPr>
        <p:txBody>
          <a:bodyPr vert="horz" lIns="91440" tIns="45720" rIns="91440" bIns="45720" rtlCol="0">
            <a:normAutofit/>
          </a:bodyPr>
          <a:lstStyle>
            <a:lvl1pPr algn="ctr" defTabSz="914400" rtl="0" eaLnBrk="1" latinLnBrk="0" hangingPunct="1">
              <a:spcBef>
                <a:spcPct val="0"/>
              </a:spcBef>
              <a:spcAft>
                <a:spcPts val="300"/>
              </a:spcAft>
              <a:buNone/>
              <a:defRPr sz="2800" kern="1200">
                <a:solidFill>
                  <a:schemeClr val="tx1"/>
                </a:solidFill>
                <a:latin typeface="Mistral" pitchFamily="66" charset="0"/>
                <a:ea typeface="+mn-ea"/>
                <a:cs typeface="+mn-cs"/>
              </a:defRPr>
            </a:lvl1pPr>
          </a:lstStyle>
          <a:p>
            <a:pPr marL="0" lvl="0" indent="0" algn="ctr" defTabSz="914400" rtl="0" eaLnBrk="1" latinLnBrk="0" hangingPunct="1">
              <a:spcBef>
                <a:spcPts val="0"/>
              </a:spcBef>
              <a:spcAft>
                <a:spcPts val="1800"/>
              </a:spcAft>
              <a:buFont typeface="Wingdings 2" pitchFamily="18" charset="2"/>
              <a:buNone/>
            </a:pPr>
            <a:r>
              <a:rPr lang="en-US" smtClean="0"/>
              <a:t>Click to edit Master title style</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reserve="1">
  <p:cSld name="4 Pictures with Caption">
    <p:spTree>
      <p:nvGrpSpPr>
        <p:cNvPr id="1" name=""/>
        <p:cNvGrpSpPr/>
        <p:nvPr/>
      </p:nvGrpSpPr>
      <p:grpSpPr>
        <a:xfrm>
          <a:off x="0" y="0"/>
          <a:ext cx="0" cy="0"/>
          <a:chOff x="0" y="0"/>
          <a:chExt cx="0" cy="0"/>
        </a:xfrm>
      </p:grpSpPr>
      <p:pic>
        <p:nvPicPr>
          <p:cNvPr id="12" name="Picture 11" descr="TitlePageOverlay.png"/>
          <p:cNvPicPr>
            <a:picLocks noChangeAspect="1"/>
          </p:cNvPicPr>
          <p:nvPr/>
        </p:nvPicPr>
        <p:blipFill>
          <a:blip r:embed="rId2"/>
          <a:stretch>
            <a:fillRect/>
          </a:stretch>
        </p:blipFill>
        <p:spPr>
          <a:xfrm>
            <a:off x="0" y="0"/>
            <a:ext cx="9144000" cy="6858000"/>
          </a:xfrm>
          <a:prstGeom prst="rect">
            <a:avLst/>
          </a:prstGeom>
        </p:spPr>
      </p:pic>
      <p:sp>
        <p:nvSpPr>
          <p:cNvPr id="4" name="Text Placeholder 3"/>
          <p:cNvSpPr>
            <a:spLocks noGrp="1"/>
          </p:cNvSpPr>
          <p:nvPr>
            <p:ph type="body" sz="half" idx="2"/>
          </p:nvPr>
        </p:nvSpPr>
        <p:spPr>
          <a:xfrm>
            <a:off x="762000" y="4876800"/>
            <a:ext cx="3048000" cy="1188720"/>
          </a:xfrm>
        </p:spPr>
        <p:txBody>
          <a:bodyPr vert="horz" lIns="91440" tIns="45720" rIns="91440" bIns="45720" rtlCol="0">
            <a:normAutofit/>
          </a:bodyPr>
          <a:lstStyle>
            <a:lvl1pPr marL="0" indent="0" algn="ctr">
              <a:spcAft>
                <a:spcPts val="300"/>
              </a:spcAft>
              <a:buNone/>
              <a:defRPr sz="2000" kern="1200">
                <a:solidFill>
                  <a:schemeClr val="tx1"/>
                </a:solidFill>
                <a:latin typeface="Mistral" pitchFamily="66" charset="0"/>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ctr" defTabSz="914400" rtl="0" eaLnBrk="1" latinLnBrk="0" hangingPunct="1">
              <a:spcBef>
                <a:spcPts val="0"/>
              </a:spcBef>
              <a:spcAft>
                <a:spcPts val="1800"/>
              </a:spcAft>
              <a:buFont typeface="Wingdings 2" pitchFamily="18" charset="2"/>
              <a:buNone/>
            </a:pPr>
            <a:r>
              <a:rPr lang="en-US" smtClean="0"/>
              <a:t>Click to edit Master text styles</a:t>
            </a:r>
          </a:p>
        </p:txBody>
      </p:sp>
      <p:sp>
        <p:nvSpPr>
          <p:cNvPr id="5" name="Date Placeholder 4"/>
          <p:cNvSpPr>
            <a:spLocks noGrp="1"/>
          </p:cNvSpPr>
          <p:nvPr>
            <p:ph type="dt" sz="half" idx="10"/>
          </p:nvPr>
        </p:nvSpPr>
        <p:spPr/>
        <p:txBody>
          <a:bodyPr/>
          <a:lstStyle/>
          <a:p>
            <a:fld id="{40936596-3A20-8642-AB4C-E66B2094EAC8}" type="datetimeFigureOut">
              <a:rPr lang="en-US" smtClean="0"/>
              <a:pPr/>
              <a:t>2/8/12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B8A0928-05F0-C547-80EA-D851EF8173F0}" type="slidenum">
              <a:rPr lang="en-US" smtClean="0"/>
              <a:pPr/>
              <a:t>‹#›</a:t>
            </a:fld>
            <a:endParaRPr lang="en-US"/>
          </a:p>
        </p:txBody>
      </p:sp>
      <p:pic>
        <p:nvPicPr>
          <p:cNvPr id="15" name="Picture 14" descr="parAvion.png"/>
          <p:cNvPicPr>
            <a:picLocks noChangeAspect="1"/>
          </p:cNvPicPr>
          <p:nvPr/>
        </p:nvPicPr>
        <p:blipFill>
          <a:blip r:embed="rId3"/>
          <a:stretch>
            <a:fillRect/>
          </a:stretch>
        </p:blipFill>
        <p:spPr>
          <a:xfrm rot="308222">
            <a:off x="7428515" y="2619243"/>
            <a:ext cx="1580737" cy="451639"/>
          </a:xfrm>
          <a:prstGeom prst="rect">
            <a:avLst/>
          </a:prstGeom>
        </p:spPr>
      </p:pic>
      <p:pic>
        <p:nvPicPr>
          <p:cNvPr id="11" name="Picture 10" descr="pictureStamp-Frame.png"/>
          <p:cNvPicPr>
            <a:picLocks noChangeAspect="1"/>
          </p:cNvPicPr>
          <p:nvPr/>
        </p:nvPicPr>
        <p:blipFill>
          <a:blip r:embed="rId4"/>
          <a:stretch>
            <a:fillRect/>
          </a:stretch>
        </p:blipFill>
        <p:spPr>
          <a:xfrm rot="322260">
            <a:off x="6339646" y="604321"/>
            <a:ext cx="1610332" cy="2025115"/>
          </a:xfrm>
          <a:prstGeom prst="rect">
            <a:avLst/>
          </a:prstGeom>
        </p:spPr>
      </p:pic>
      <p:pic>
        <p:nvPicPr>
          <p:cNvPr id="13" name="Picture 12" descr="pictureStamp-Frame.png"/>
          <p:cNvPicPr>
            <a:picLocks noChangeAspect="1"/>
          </p:cNvPicPr>
          <p:nvPr/>
        </p:nvPicPr>
        <p:blipFill>
          <a:blip r:embed="rId4"/>
          <a:stretch>
            <a:fillRect/>
          </a:stretch>
        </p:blipFill>
        <p:spPr>
          <a:xfrm rot="322260">
            <a:off x="4891846" y="985321"/>
            <a:ext cx="1610332" cy="2025115"/>
          </a:xfrm>
          <a:prstGeom prst="rect">
            <a:avLst/>
          </a:prstGeom>
        </p:spPr>
      </p:pic>
      <p:sp>
        <p:nvSpPr>
          <p:cNvPr id="16" name="Picture Placeholder 2"/>
          <p:cNvSpPr>
            <a:spLocks noGrp="1"/>
          </p:cNvSpPr>
          <p:nvPr>
            <p:ph type="pic" idx="14"/>
          </p:nvPr>
        </p:nvSpPr>
        <p:spPr>
          <a:xfrm rot="247118">
            <a:off x="5075220" y="1165774"/>
            <a:ext cx="1243584" cy="1664208"/>
          </a:xfrm>
          <a:solidFill>
            <a:srgbClr val="FFFFFF">
              <a:shade val="85000"/>
            </a:srgbClr>
          </a:solidFill>
          <a:ln w="114300" cap="sq">
            <a:noFill/>
            <a:miter lim="800000"/>
          </a:ln>
          <a:effectLst/>
          <a:scene3d>
            <a:camera prst="perspectiveRelaxed">
              <a:rot lat="0" lon="0" rev="0"/>
            </a:camera>
            <a:lightRig rig="twoPt" dir="t">
              <a:rot lat="0" lon="0" rev="7200000"/>
            </a:lightRig>
          </a:scene3d>
          <a:sp3d prstMaterial="matte">
            <a:contourClr>
              <a:srgbClr val="FFFFFF"/>
            </a:contourClr>
          </a:sp3d>
        </p:spPr>
        <p:txBody>
          <a:bodyPr>
            <a:normAutofit/>
          </a:bodyPr>
          <a:lstStyle>
            <a:lvl1pPr marL="0" indent="0">
              <a:buNone/>
              <a:defRPr sz="1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17" name="Picture Placeholder 2"/>
          <p:cNvSpPr>
            <a:spLocks noGrp="1"/>
          </p:cNvSpPr>
          <p:nvPr>
            <p:ph type="pic" idx="15"/>
          </p:nvPr>
        </p:nvSpPr>
        <p:spPr>
          <a:xfrm rot="271248">
            <a:off x="6523020" y="784774"/>
            <a:ext cx="1243584" cy="1664208"/>
          </a:xfrm>
          <a:solidFill>
            <a:srgbClr val="FFFFFF">
              <a:shade val="85000"/>
            </a:srgbClr>
          </a:solidFill>
          <a:ln w="114300" cap="sq">
            <a:noFill/>
            <a:miter lim="800000"/>
          </a:ln>
          <a:effectLst/>
          <a:scene3d>
            <a:camera prst="perspectiveRelaxed">
              <a:rot lat="0" lon="0" rev="0"/>
            </a:camera>
            <a:lightRig rig="twoPt" dir="t">
              <a:rot lat="0" lon="0" rev="7200000"/>
            </a:lightRig>
          </a:scene3d>
          <a:sp3d prstMaterial="matte">
            <a:contourClr>
              <a:srgbClr val="FFFFFF"/>
            </a:contourClr>
          </a:sp3d>
        </p:spPr>
        <p:txBody>
          <a:bodyPr>
            <a:normAutofit/>
          </a:bodyPr>
          <a:lstStyle>
            <a:lvl1pPr marL="0" indent="0">
              <a:buNone/>
              <a:defRPr sz="1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10" name="Picture Placeholder 2"/>
          <p:cNvSpPr>
            <a:spLocks noGrp="1"/>
          </p:cNvSpPr>
          <p:nvPr>
            <p:ph type="pic" idx="13"/>
          </p:nvPr>
        </p:nvSpPr>
        <p:spPr>
          <a:xfrm rot="253865">
            <a:off x="4519045" y="2873698"/>
            <a:ext cx="3931920" cy="2834640"/>
          </a:xfrm>
          <a:solidFill>
            <a:srgbClr val="FFFFFF">
              <a:shade val="85000"/>
            </a:srgbClr>
          </a:solidFill>
          <a:ln w="31750" cap="sq">
            <a:solidFill>
              <a:srgbClr val="FDFDFD"/>
            </a:solidFill>
            <a:miter lim="800000"/>
          </a:ln>
          <a:effectLst>
            <a:outerShdw blurRad="88900" dist="44450" dir="6900000" sy="98000" kx="110000" ky="200000" algn="tl" rotWithShape="0">
              <a:srgbClr val="000000">
                <a:alpha val="20000"/>
              </a:srgbClr>
            </a:outerShdw>
          </a:effectLst>
          <a:scene3d>
            <a:camera prst="perspectiveRelaxed">
              <a:rot lat="0" lon="0" rev="0"/>
            </a:camera>
            <a:lightRig rig="twoPt" dir="t">
              <a:rot lat="0" lon="0" rev="7200000"/>
            </a:lightRig>
          </a:scene3d>
          <a:sp3d prstMaterial="matte">
            <a:bevelT w="22860" h="12700"/>
            <a:contourClr>
              <a:srgbClr val="FFFFFF"/>
            </a:contourClr>
          </a:sp3d>
        </p:spPr>
        <p:txBody>
          <a:bodyPr>
            <a:normAutofit/>
          </a:bodyPr>
          <a:lstStyle>
            <a:lvl1pPr marL="0" indent="0" algn="r">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3" name="Picture Placeholder 2"/>
          <p:cNvSpPr>
            <a:spLocks noGrp="1"/>
          </p:cNvSpPr>
          <p:nvPr>
            <p:ph type="pic" idx="1"/>
          </p:nvPr>
        </p:nvSpPr>
        <p:spPr>
          <a:xfrm rot="21193488">
            <a:off x="610678" y="450635"/>
            <a:ext cx="3931920" cy="2834640"/>
          </a:xfrm>
          <a:solidFill>
            <a:srgbClr val="FFFFFF">
              <a:shade val="85000"/>
            </a:srgbClr>
          </a:solidFill>
          <a:ln w="31750" cap="sq">
            <a:solidFill>
              <a:srgbClr val="FDFDFD"/>
            </a:solidFill>
            <a:miter lim="800000"/>
          </a:ln>
          <a:effectLst>
            <a:outerShdw blurRad="88900" dist="44450" dir="900000" sy="98000" kx="110000" ky="200000" algn="tl" rotWithShape="0">
              <a:srgbClr val="000000">
                <a:alpha val="20000"/>
              </a:srgbClr>
            </a:outerShdw>
          </a:effectLst>
          <a:scene3d>
            <a:camera prst="perspectiveRelaxed">
              <a:rot lat="0" lon="0" rev="0"/>
            </a:camera>
            <a:lightRig rig="twoPt" dir="t">
              <a:rot lat="0" lon="0" rev="7200000"/>
            </a:lightRig>
          </a:scene3d>
          <a:sp3d prstMaterial="matte">
            <a:bevelT w="22860" h="12700"/>
            <a:contourClr>
              <a:srgbClr val="FFFFFF"/>
            </a:contourClr>
          </a:sp3d>
        </p:spPr>
        <p:txBody>
          <a:bodyPr>
            <a:normAutofit/>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14" name="Title 1"/>
          <p:cNvSpPr>
            <a:spLocks noGrp="1"/>
          </p:cNvSpPr>
          <p:nvPr>
            <p:ph type="title"/>
          </p:nvPr>
        </p:nvSpPr>
        <p:spPr>
          <a:xfrm rot="21240000">
            <a:off x="455724" y="3551615"/>
            <a:ext cx="3474720" cy="1097280"/>
          </a:xfrm>
        </p:spPr>
        <p:txBody>
          <a:bodyPr vert="horz" lIns="91440" tIns="45720" rIns="91440" bIns="45720" rtlCol="0">
            <a:normAutofit/>
          </a:bodyPr>
          <a:lstStyle>
            <a:lvl1pPr algn="ctr" defTabSz="914400" rtl="0" eaLnBrk="1" latinLnBrk="0" hangingPunct="1">
              <a:spcBef>
                <a:spcPct val="0"/>
              </a:spcBef>
              <a:spcAft>
                <a:spcPts val="300"/>
              </a:spcAft>
              <a:buNone/>
              <a:defRPr sz="2800" kern="1200">
                <a:solidFill>
                  <a:schemeClr val="tx1"/>
                </a:solidFill>
                <a:latin typeface="Mistral" pitchFamily="66" charset="0"/>
                <a:ea typeface="+mn-ea"/>
                <a:cs typeface="+mn-cs"/>
              </a:defRPr>
            </a:lvl1pPr>
          </a:lstStyle>
          <a:p>
            <a:pPr marL="0" lvl="0" indent="0" algn="ctr" defTabSz="914400" rtl="0" eaLnBrk="1" latinLnBrk="0" hangingPunct="1">
              <a:spcBef>
                <a:spcPts val="0"/>
              </a:spcBef>
              <a:spcAft>
                <a:spcPts val="1800"/>
              </a:spcAft>
              <a:buFont typeface="Wingdings 2" pitchFamily="18" charset="2"/>
              <a:buNone/>
            </a:pPr>
            <a:r>
              <a:rPr lang="en-US" smtClean="0"/>
              <a:t>Click to edit Master title style</a:t>
            </a: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40936596-3A20-8642-AB4C-E66B2094EAC8}" type="datetimeFigureOut">
              <a:rPr lang="en-US" smtClean="0"/>
              <a:pPr/>
              <a:t>2/8/12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8A0928-05F0-C547-80EA-D851EF8173F0}" type="slidenum">
              <a:rPr lang="en-US" smtClean="0"/>
              <a:pPr/>
              <a:t>‹#›</a:t>
            </a:fld>
            <a:endParaRPr lang="en-US"/>
          </a:p>
        </p:txBody>
      </p:sp>
      <p:pic>
        <p:nvPicPr>
          <p:cNvPr id="7" name="Picture 6" descr="standardRule.png"/>
          <p:cNvPicPr>
            <a:picLocks noChangeAspect="1"/>
          </p:cNvPicPr>
          <p:nvPr/>
        </p:nvPicPr>
        <p:blipFill>
          <a:blip r:embed="rId2"/>
          <a:stretch>
            <a:fillRect/>
          </a:stretch>
        </p:blipFill>
        <p:spPr>
          <a:xfrm>
            <a:off x="2705100" y="1524000"/>
            <a:ext cx="3733800" cy="152400"/>
          </a:xfrm>
          <a:prstGeom prst="rect">
            <a:avLst/>
          </a:prstGeom>
          <a:effectLst>
            <a:outerShdw blurRad="25400" sx="101000" sy="101000" algn="ctr" rotWithShape="0">
              <a:prstClr val="black">
                <a:alpha val="40000"/>
              </a:prstClr>
            </a:outerShdw>
          </a:effectLst>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96634" y="577849"/>
            <a:ext cx="1882589" cy="5461001"/>
          </a:xfrm>
        </p:spPr>
        <p:txBody>
          <a:bodyPr vert="eaVert"/>
          <a:lstStyle>
            <a:lvl1pPr>
              <a:defRPr sz="4400"/>
            </a:lvl1pPr>
          </a:lstStyle>
          <a:p>
            <a:r>
              <a:rPr lang="en-US" smtClean="0"/>
              <a:t>Click to edit Master title style</a:t>
            </a:r>
            <a:endParaRPr/>
          </a:p>
        </p:txBody>
      </p:sp>
      <p:sp>
        <p:nvSpPr>
          <p:cNvPr id="3" name="Vertical Text Placeholder 2"/>
          <p:cNvSpPr>
            <a:spLocks noGrp="1"/>
          </p:cNvSpPr>
          <p:nvPr>
            <p:ph type="body" orient="vert" idx="1"/>
          </p:nvPr>
        </p:nvSpPr>
        <p:spPr>
          <a:xfrm>
            <a:off x="578224" y="577849"/>
            <a:ext cx="5768788" cy="54610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40936596-3A20-8642-AB4C-E66B2094EAC8}" type="datetimeFigureOut">
              <a:rPr lang="en-US" smtClean="0"/>
              <a:pPr/>
              <a:t>2/8/12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8A0928-05F0-C547-80EA-D851EF8173F0}" type="slidenum">
              <a:rPr lang="en-US" smtClean="0"/>
              <a:pPr/>
              <a:t>‹#›</a:t>
            </a:fld>
            <a:endParaRPr lang="en-US"/>
          </a:p>
        </p:txBody>
      </p:sp>
      <p:pic>
        <p:nvPicPr>
          <p:cNvPr id="7" name="Picture 6" descr="verticalRule.png"/>
          <p:cNvPicPr>
            <a:picLocks noChangeAspect="1"/>
          </p:cNvPicPr>
          <p:nvPr/>
        </p:nvPicPr>
        <p:blipFill>
          <a:blip r:embed="rId2"/>
          <a:stretch>
            <a:fillRect/>
          </a:stretch>
        </p:blipFill>
        <p:spPr>
          <a:xfrm>
            <a:off x="6512859" y="1562100"/>
            <a:ext cx="152400" cy="3733800"/>
          </a:xfrm>
          <a:prstGeom prst="rect">
            <a:avLst/>
          </a:prstGeom>
          <a:effectLst>
            <a:outerShdw blurRad="25400" sx="101000" sy="101000" algn="ctr" rotWithShape="0">
              <a:prstClr val="black">
                <a:alpha val="40000"/>
              </a:prstClr>
            </a:outerShdw>
          </a:effectLst>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98450" y="228600"/>
            <a:ext cx="854075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600200"/>
            <a:ext cx="4000500" cy="44989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62500" y="1600200"/>
            <a:ext cx="4000500" cy="44989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298450" y="6245225"/>
            <a:ext cx="2289175" cy="476250"/>
          </a:xfrm>
        </p:spPr>
        <p:txBody>
          <a:bodyPr/>
          <a:lstStyle>
            <a:lvl1pPr>
              <a:defRPr smtClean="0"/>
            </a:lvl1pPr>
          </a:lstStyle>
          <a:p>
            <a:fld id="{9B826C13-4867-4946-A546-D2FED1F0BC57}" type="datetimeFigureOut">
              <a:rPr lang="zh-CN" altLang="en-US"/>
              <a:pPr/>
              <a:t>2/8/12</a:t>
            </a:fld>
            <a:endParaRPr lang="en-US" altLang="zh-CN"/>
          </a:p>
        </p:txBody>
      </p:sp>
      <p:sp>
        <p:nvSpPr>
          <p:cNvPr id="6" name="Footer Placeholder 5"/>
          <p:cNvSpPr>
            <a:spLocks noGrp="1"/>
          </p:cNvSpPr>
          <p:nvPr>
            <p:ph type="ftr" sz="quarter" idx="11"/>
          </p:nvPr>
        </p:nvSpPr>
        <p:spPr>
          <a:xfrm>
            <a:off x="3121025" y="6245225"/>
            <a:ext cx="2895600" cy="476250"/>
          </a:xfrm>
        </p:spPr>
        <p:txBody>
          <a:bodyPr/>
          <a:lstStyle>
            <a:lvl1pPr>
              <a:defRPr/>
            </a:lvl1pPr>
          </a:lstStyle>
          <a:p>
            <a:endParaRPr lang="en-US" altLang="zh-CN"/>
          </a:p>
        </p:txBody>
      </p:sp>
      <p:sp>
        <p:nvSpPr>
          <p:cNvPr id="7" name="Slide Number Placeholder 6"/>
          <p:cNvSpPr>
            <a:spLocks noGrp="1"/>
          </p:cNvSpPr>
          <p:nvPr>
            <p:ph type="sldNum" sz="quarter" idx="12"/>
          </p:nvPr>
        </p:nvSpPr>
        <p:spPr>
          <a:xfrm>
            <a:off x="6550025" y="6245225"/>
            <a:ext cx="2289175" cy="476250"/>
          </a:xfrm>
        </p:spPr>
        <p:txBody>
          <a:bodyPr/>
          <a:lstStyle>
            <a:lvl1pPr>
              <a:defRPr smtClean="0"/>
            </a:lvl1pPr>
          </a:lstStyle>
          <a:p>
            <a:fld id="{38B3A615-332C-BA46-BAC8-8269C3BC0AEC}" type="slidenum">
              <a:rPr lang="zh-CN" altLang="en-US"/>
              <a:pPr/>
              <a:t>‹#›</a:t>
            </a:fld>
            <a:endParaRPr lang="en-US" altLang="zh-CN"/>
          </a:p>
        </p:txBody>
      </p:sp>
    </p:spTree>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298450" y="228600"/>
            <a:ext cx="854075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09600" y="1600200"/>
            <a:ext cx="4000500" cy="44989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762500" y="1600200"/>
            <a:ext cx="4000500" cy="2173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762500" y="3925888"/>
            <a:ext cx="4000500" cy="21732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298450" y="6245225"/>
            <a:ext cx="2289175" cy="476250"/>
          </a:xfrm>
        </p:spPr>
        <p:txBody>
          <a:bodyPr/>
          <a:lstStyle>
            <a:lvl1pPr>
              <a:defRPr smtClean="0"/>
            </a:lvl1pPr>
          </a:lstStyle>
          <a:p>
            <a:fld id="{53D4A11A-1E4B-534C-BBF1-A4900EB42122}" type="datetimeFigureOut">
              <a:rPr lang="zh-CN" altLang="en-US"/>
              <a:pPr/>
              <a:t>2/8/12</a:t>
            </a:fld>
            <a:endParaRPr lang="en-US" altLang="zh-CN"/>
          </a:p>
        </p:txBody>
      </p:sp>
      <p:sp>
        <p:nvSpPr>
          <p:cNvPr id="7" name="Footer Placeholder 6"/>
          <p:cNvSpPr>
            <a:spLocks noGrp="1"/>
          </p:cNvSpPr>
          <p:nvPr>
            <p:ph type="ftr" sz="quarter" idx="11"/>
          </p:nvPr>
        </p:nvSpPr>
        <p:spPr>
          <a:xfrm>
            <a:off x="3121025" y="6245225"/>
            <a:ext cx="2895600" cy="476250"/>
          </a:xfrm>
        </p:spPr>
        <p:txBody>
          <a:bodyPr/>
          <a:lstStyle>
            <a:lvl1pPr>
              <a:defRPr/>
            </a:lvl1pPr>
          </a:lstStyle>
          <a:p>
            <a:endParaRPr lang="en-US" altLang="zh-CN"/>
          </a:p>
        </p:txBody>
      </p:sp>
      <p:sp>
        <p:nvSpPr>
          <p:cNvPr id="8" name="Slide Number Placeholder 7"/>
          <p:cNvSpPr>
            <a:spLocks noGrp="1"/>
          </p:cNvSpPr>
          <p:nvPr>
            <p:ph type="sldNum" sz="quarter" idx="12"/>
          </p:nvPr>
        </p:nvSpPr>
        <p:spPr>
          <a:xfrm>
            <a:off x="6550025" y="6245225"/>
            <a:ext cx="2289175" cy="476250"/>
          </a:xfrm>
        </p:spPr>
        <p:txBody>
          <a:bodyPr/>
          <a:lstStyle>
            <a:lvl1pPr>
              <a:defRPr smtClean="0"/>
            </a:lvl1pPr>
          </a:lstStyle>
          <a:p>
            <a:fld id="{26CA9A2A-7B73-3A43-BFF6-120CFA239A09}" type="slidenum">
              <a:rPr lang="zh-CN" altLang="en-US"/>
              <a:pPr/>
              <a:t>‹#›</a:t>
            </a:fld>
            <a:endParaRPr lang="en-US" altLang="zh-CN"/>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40936596-3A20-8642-AB4C-E66B2094EAC8}" type="datetimeFigureOut">
              <a:rPr lang="en-US" smtClean="0"/>
              <a:pPr/>
              <a:t>2/8/12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8A0928-05F0-C547-80EA-D851EF8173F0}" type="slidenum">
              <a:rPr lang="en-US" smtClean="0"/>
              <a:pPr/>
              <a:t>‹#›</a:t>
            </a:fld>
            <a:endParaRPr lang="en-US"/>
          </a:p>
        </p:txBody>
      </p:sp>
      <p:pic>
        <p:nvPicPr>
          <p:cNvPr id="8" name="Picture 7" descr="standardRule.png"/>
          <p:cNvPicPr>
            <a:picLocks noChangeAspect="1"/>
          </p:cNvPicPr>
          <p:nvPr/>
        </p:nvPicPr>
        <p:blipFill>
          <a:blip r:embed="rId2"/>
          <a:stretch>
            <a:fillRect/>
          </a:stretch>
        </p:blipFill>
        <p:spPr>
          <a:xfrm>
            <a:off x="2705100" y="1524000"/>
            <a:ext cx="3733800" cy="152400"/>
          </a:xfrm>
          <a:prstGeom prst="rect">
            <a:avLst/>
          </a:prstGeom>
          <a:effectLst>
            <a:outerShdw blurRad="25400" sx="101000" sy="101000" algn="ctr" rotWithShape="0">
              <a:prstClr val="black">
                <a:alpha val="40000"/>
              </a:prstClr>
            </a:outerShdw>
          </a:effectLst>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reserve="1">
  <p:cSld name="Title Slide with 3 Pictures">
    <p:spTree>
      <p:nvGrpSpPr>
        <p:cNvPr id="1" name=""/>
        <p:cNvGrpSpPr/>
        <p:nvPr/>
      </p:nvGrpSpPr>
      <p:grpSpPr>
        <a:xfrm>
          <a:off x="0" y="0"/>
          <a:ext cx="0" cy="0"/>
          <a:chOff x="0" y="0"/>
          <a:chExt cx="0" cy="0"/>
        </a:xfrm>
      </p:grpSpPr>
      <p:pic>
        <p:nvPicPr>
          <p:cNvPr id="8" name="Picture 7" descr="TitlePageOverlay.png"/>
          <p:cNvPicPr>
            <a:picLocks noChangeAspect="1"/>
          </p:cNvPicPr>
          <p:nvPr/>
        </p:nvPicPr>
        <p:blipFill>
          <a:blip r:embed="rId2"/>
          <a:stretch>
            <a:fillRect/>
          </a:stretch>
        </p:blipFill>
        <p:spPr>
          <a:xfrm>
            <a:off x="0" y="0"/>
            <a:ext cx="9144000" cy="6858000"/>
          </a:xfrm>
          <a:prstGeom prst="rect">
            <a:avLst/>
          </a:prstGeom>
        </p:spPr>
      </p:pic>
      <p:sp>
        <p:nvSpPr>
          <p:cNvPr id="2" name="Title 1"/>
          <p:cNvSpPr>
            <a:spLocks noGrp="1"/>
          </p:cNvSpPr>
          <p:nvPr>
            <p:ph type="ctrTitle"/>
          </p:nvPr>
        </p:nvSpPr>
        <p:spPr>
          <a:xfrm>
            <a:off x="571500" y="2057401"/>
            <a:ext cx="8001000" cy="2424766"/>
          </a:xfrm>
        </p:spPr>
        <p:txBody>
          <a:bodyPr anchor="b" anchorCtr="0">
            <a:noAutofit/>
          </a:bodyPr>
          <a:lstStyle>
            <a:lvl1pPr>
              <a:defRPr sz="5600">
                <a:solidFill>
                  <a:schemeClr val="tx1"/>
                </a:solidFill>
              </a:defRPr>
            </a:lvl1pPr>
          </a:lstStyle>
          <a:p>
            <a:r>
              <a:rPr lang="en-US" smtClean="0"/>
              <a:t>Click to edit Master title style</a:t>
            </a:r>
            <a:endParaRPr/>
          </a:p>
        </p:txBody>
      </p:sp>
      <p:sp>
        <p:nvSpPr>
          <p:cNvPr id="3" name="Subtitle 2"/>
          <p:cNvSpPr>
            <a:spLocks noGrp="1"/>
          </p:cNvSpPr>
          <p:nvPr>
            <p:ph type="subTitle" idx="1"/>
          </p:nvPr>
        </p:nvSpPr>
        <p:spPr>
          <a:xfrm>
            <a:off x="571500" y="4800600"/>
            <a:ext cx="8001000" cy="1219200"/>
          </a:xfrm>
        </p:spPr>
        <p:txBody>
          <a:bodyPr/>
          <a:lstStyle>
            <a:lvl1pPr marL="0" indent="0" algn="ctr">
              <a:spcAft>
                <a:spcPts val="0"/>
              </a:spcAft>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40936596-3A20-8642-AB4C-E66B2094EAC8}" type="datetimeFigureOut">
              <a:rPr lang="en-US" smtClean="0"/>
              <a:pPr/>
              <a:t>2/8/12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B8A0928-05F0-C547-80EA-D851EF8173F0}" type="slidenum">
              <a:rPr lang="en-US" smtClean="0"/>
              <a:pPr/>
              <a:t>‹#›</a:t>
            </a:fld>
            <a:endParaRPr lang="en-US"/>
          </a:p>
        </p:txBody>
      </p:sp>
      <p:pic>
        <p:nvPicPr>
          <p:cNvPr id="9" name="Picture 8" descr="standardRule.png"/>
          <p:cNvPicPr>
            <a:picLocks noChangeAspect="1"/>
          </p:cNvPicPr>
          <p:nvPr/>
        </p:nvPicPr>
        <p:blipFill>
          <a:blip r:embed="rId3"/>
          <a:stretch>
            <a:fillRect/>
          </a:stretch>
        </p:blipFill>
        <p:spPr>
          <a:xfrm>
            <a:off x="2705100" y="4572000"/>
            <a:ext cx="3733800" cy="152400"/>
          </a:xfrm>
          <a:prstGeom prst="rect">
            <a:avLst/>
          </a:prstGeom>
          <a:effectLst>
            <a:outerShdw blurRad="25400" sx="101000" sy="101000" algn="ctr" rotWithShape="0">
              <a:prstClr val="black">
                <a:alpha val="40000"/>
              </a:prstClr>
            </a:outerShdw>
          </a:effectLst>
        </p:spPr>
      </p:pic>
      <p:pic>
        <p:nvPicPr>
          <p:cNvPr id="10" name="Picture 9" descr="pictureStamp-Frame.png"/>
          <p:cNvPicPr>
            <a:picLocks noChangeAspect="1"/>
          </p:cNvPicPr>
          <p:nvPr/>
        </p:nvPicPr>
        <p:blipFill>
          <a:blip r:embed="rId4"/>
          <a:stretch>
            <a:fillRect/>
          </a:stretch>
        </p:blipFill>
        <p:spPr>
          <a:xfrm rot="21366660">
            <a:off x="5138374" y="599839"/>
            <a:ext cx="1610332" cy="2025115"/>
          </a:xfrm>
          <a:prstGeom prst="rect">
            <a:avLst/>
          </a:prstGeom>
        </p:spPr>
      </p:pic>
      <p:pic>
        <p:nvPicPr>
          <p:cNvPr id="11" name="Picture 10" descr="pictureStamp-Frame.png"/>
          <p:cNvPicPr>
            <a:picLocks noChangeAspect="1"/>
          </p:cNvPicPr>
          <p:nvPr/>
        </p:nvPicPr>
        <p:blipFill>
          <a:blip r:embed="rId4"/>
          <a:stretch>
            <a:fillRect/>
          </a:stretch>
        </p:blipFill>
        <p:spPr>
          <a:xfrm rot="21329776">
            <a:off x="2072772" y="555386"/>
            <a:ext cx="1610332" cy="2025115"/>
          </a:xfrm>
          <a:prstGeom prst="rect">
            <a:avLst/>
          </a:prstGeom>
        </p:spPr>
      </p:pic>
      <p:sp>
        <p:nvSpPr>
          <p:cNvPr id="12" name="Picture Placeholder 2"/>
          <p:cNvSpPr>
            <a:spLocks noGrp="1"/>
          </p:cNvSpPr>
          <p:nvPr>
            <p:ph type="pic" idx="14"/>
          </p:nvPr>
        </p:nvSpPr>
        <p:spPr>
          <a:xfrm rot="21254634">
            <a:off x="2256146" y="735839"/>
            <a:ext cx="1243584" cy="1664208"/>
          </a:xfrm>
          <a:solidFill>
            <a:srgbClr val="FFFFFF">
              <a:shade val="85000"/>
            </a:srgbClr>
          </a:solidFill>
          <a:ln w="114300" cap="sq">
            <a:noFill/>
            <a:miter lim="800000"/>
          </a:ln>
          <a:effectLst/>
          <a:scene3d>
            <a:camera prst="perspectiveRelaxed">
              <a:rot lat="0" lon="0" rev="0"/>
            </a:camera>
            <a:lightRig rig="twoPt" dir="t">
              <a:rot lat="0" lon="0" rev="7200000"/>
            </a:lightRig>
          </a:scene3d>
          <a:sp3d prstMaterial="matte">
            <a:contourClr>
              <a:srgbClr val="FFFFFF"/>
            </a:contourClr>
          </a:sp3d>
        </p:spPr>
        <p:txBody>
          <a:bodyPr>
            <a:normAutofit/>
          </a:bodyPr>
          <a:lstStyle>
            <a:lvl1pPr marL="0" indent="0">
              <a:buNone/>
              <a:defRPr sz="1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
        <p:nvSpPr>
          <p:cNvPr id="13" name="Picture Placeholder 2"/>
          <p:cNvSpPr>
            <a:spLocks noGrp="1"/>
          </p:cNvSpPr>
          <p:nvPr>
            <p:ph type="pic" idx="15"/>
          </p:nvPr>
        </p:nvSpPr>
        <p:spPr>
          <a:xfrm rot="21315648">
            <a:off x="5321748" y="780292"/>
            <a:ext cx="1243584" cy="1664208"/>
          </a:xfrm>
          <a:solidFill>
            <a:srgbClr val="FFFFFF">
              <a:shade val="85000"/>
            </a:srgbClr>
          </a:solidFill>
          <a:ln w="114300" cap="sq">
            <a:noFill/>
            <a:miter lim="800000"/>
          </a:ln>
          <a:effectLst/>
          <a:scene3d>
            <a:camera prst="perspectiveRelaxed">
              <a:rot lat="0" lon="0" rev="0"/>
            </a:camera>
            <a:lightRig rig="twoPt" dir="t">
              <a:rot lat="0" lon="0" rev="7200000"/>
            </a:lightRig>
          </a:scene3d>
          <a:sp3d prstMaterial="matte">
            <a:contourClr>
              <a:srgbClr val="FFFFFF"/>
            </a:contourClr>
          </a:sp3d>
        </p:spPr>
        <p:txBody>
          <a:bodyPr>
            <a:normAutofit/>
          </a:bodyPr>
          <a:lstStyle>
            <a:lvl1pPr marL="0" indent="0">
              <a:buNone/>
              <a:defRPr sz="1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pic>
        <p:nvPicPr>
          <p:cNvPr id="14" name="Picture 13" descr="pictureStamp-Frame.png"/>
          <p:cNvPicPr>
            <a:picLocks noChangeAspect="1"/>
          </p:cNvPicPr>
          <p:nvPr/>
        </p:nvPicPr>
        <p:blipFill>
          <a:blip r:embed="rId4"/>
          <a:stretch>
            <a:fillRect/>
          </a:stretch>
        </p:blipFill>
        <p:spPr>
          <a:xfrm rot="151790">
            <a:off x="3591963" y="936015"/>
            <a:ext cx="1610332" cy="2025115"/>
          </a:xfrm>
          <a:prstGeom prst="rect">
            <a:avLst/>
          </a:prstGeom>
        </p:spPr>
      </p:pic>
      <p:sp>
        <p:nvSpPr>
          <p:cNvPr id="17" name="Picture Placeholder 2"/>
          <p:cNvSpPr>
            <a:spLocks noGrp="1"/>
          </p:cNvSpPr>
          <p:nvPr>
            <p:ph type="pic" idx="17"/>
          </p:nvPr>
        </p:nvSpPr>
        <p:spPr>
          <a:xfrm rot="100778">
            <a:off x="3775337" y="1116468"/>
            <a:ext cx="1243584" cy="1664208"/>
          </a:xfrm>
          <a:solidFill>
            <a:srgbClr val="FFFFFF">
              <a:shade val="85000"/>
            </a:srgbClr>
          </a:solidFill>
          <a:ln w="114300" cap="sq">
            <a:noFill/>
            <a:miter lim="800000"/>
          </a:ln>
          <a:effectLst/>
          <a:scene3d>
            <a:camera prst="perspectiveRelaxed">
              <a:rot lat="0" lon="0" rev="0"/>
            </a:camera>
            <a:lightRig rig="twoPt" dir="t">
              <a:rot lat="0" lon="0" rev="7200000"/>
            </a:lightRig>
          </a:scene3d>
          <a:sp3d prstMaterial="matte">
            <a:contourClr>
              <a:srgbClr val="FFFFFF"/>
            </a:contourClr>
          </a:sp3d>
        </p:spPr>
        <p:txBody>
          <a:bodyPr>
            <a:normAutofit/>
          </a:bodyPr>
          <a:lstStyle>
            <a:lvl1pPr marL="0" indent="0">
              <a:buNone/>
              <a:defRPr sz="1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71500" y="1282700"/>
            <a:ext cx="8001000" cy="1917700"/>
          </a:xfrm>
        </p:spPr>
        <p:txBody>
          <a:bodyPr anchor="b" anchorCtr="0">
            <a:noAutofit/>
          </a:bodyPr>
          <a:lstStyle>
            <a:lvl1pPr algn="ctr">
              <a:defRPr sz="5600" b="0" cap="none" baseline="0">
                <a:solidFill>
                  <a:schemeClr val="tx1"/>
                </a:solidFill>
              </a:defRPr>
            </a:lvl1pPr>
          </a:lstStyle>
          <a:p>
            <a:r>
              <a:rPr lang="en-US" smtClean="0"/>
              <a:t>Click to edit Master title style</a:t>
            </a:r>
            <a:endParaRPr/>
          </a:p>
        </p:txBody>
      </p:sp>
      <p:sp>
        <p:nvSpPr>
          <p:cNvPr id="3" name="Text Placeholder 2"/>
          <p:cNvSpPr>
            <a:spLocks noGrp="1"/>
          </p:cNvSpPr>
          <p:nvPr>
            <p:ph type="body" idx="1"/>
          </p:nvPr>
        </p:nvSpPr>
        <p:spPr>
          <a:xfrm>
            <a:off x="571500" y="3644153"/>
            <a:ext cx="8001000" cy="833718"/>
          </a:xfrm>
        </p:spPr>
        <p:txBody>
          <a:bodyPr anchor="t" anchorCtr="0"/>
          <a:lstStyle>
            <a:lvl1pPr marL="0" indent="0" algn="ctr">
              <a:spcAft>
                <a:spcPts val="0"/>
              </a:spcAft>
              <a:buNone/>
              <a:defRPr sz="2000" cap="none"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4CBEAF9-9E58-4CC8-A6FF-6DD8A58DEEA4}" type="datetimeFigureOut">
              <a:rPr lang="en-US" smtClean="0"/>
              <a:pPr/>
              <a:t>2/8/12</a:t>
            </a:fld>
            <a:endParaRPr lang="en-US"/>
          </a:p>
        </p:txBody>
      </p:sp>
      <p:sp>
        <p:nvSpPr>
          <p:cNvPr id="5" name="Footer Placeholder 4"/>
          <p:cNvSpPr>
            <a:spLocks noGrp="1"/>
          </p:cNvSpPr>
          <p:nvPr>
            <p:ph type="ftr" sz="quarter" idx="11"/>
          </p:nvPr>
        </p:nvSpPr>
        <p:spPr/>
        <p:txBody>
          <a:bodyPr/>
          <a:lstStyle/>
          <a:p>
            <a:endParaRPr kumimoji="0" lang="en-US"/>
          </a:p>
        </p:txBody>
      </p:sp>
      <p:sp>
        <p:nvSpPr>
          <p:cNvPr id="6" name="Slide Number Placeholder 5"/>
          <p:cNvSpPr>
            <a:spLocks noGrp="1"/>
          </p:cNvSpPr>
          <p:nvPr>
            <p:ph type="sldNum" sz="quarter" idx="12"/>
          </p:nvPr>
        </p:nvSpPr>
        <p:spPr/>
        <p:txBody>
          <a:bodyPr/>
          <a:lstStyle/>
          <a:p>
            <a:fld id="{CA15C064-DD44-4CAC-873E-2D1F54821676}" type="slidenum">
              <a:rPr kumimoji="0" lang="en-US" smtClean="0"/>
              <a:pPr/>
              <a:t>‹#›</a:t>
            </a:fld>
            <a:endParaRPr kumimoji="0" lang="en-US"/>
          </a:p>
        </p:txBody>
      </p:sp>
      <p:pic>
        <p:nvPicPr>
          <p:cNvPr id="9" name="Picture 8" descr="standardRule.png"/>
          <p:cNvPicPr>
            <a:picLocks noChangeAspect="1"/>
          </p:cNvPicPr>
          <p:nvPr/>
        </p:nvPicPr>
        <p:blipFill>
          <a:blip r:embed="rId2"/>
          <a:stretch>
            <a:fillRect/>
          </a:stretch>
        </p:blipFill>
        <p:spPr>
          <a:xfrm>
            <a:off x="2705100" y="3352800"/>
            <a:ext cx="3733800" cy="152400"/>
          </a:xfrm>
          <a:prstGeom prst="rect">
            <a:avLst/>
          </a:prstGeom>
          <a:effectLst>
            <a:outerShdw blurRad="25400" sx="101000" sy="101000" algn="ctr" rotWithShape="0">
              <a:prstClr val="black">
                <a:alpha val="40000"/>
              </a:prstClr>
            </a:outerShdw>
          </a:effectLst>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71500" y="274638"/>
            <a:ext cx="8001000" cy="1143000"/>
          </a:xfrm>
        </p:spPr>
        <p:txBody>
          <a:bodyPr/>
          <a:lstStyle/>
          <a:p>
            <a:r>
              <a:rPr lang="en-US" smtClean="0"/>
              <a:t>Click to edit Master title style</a:t>
            </a:r>
            <a:endParaRPr/>
          </a:p>
        </p:txBody>
      </p:sp>
      <p:sp>
        <p:nvSpPr>
          <p:cNvPr id="3" name="Content Placeholder 2"/>
          <p:cNvSpPr>
            <a:spLocks noGrp="1"/>
          </p:cNvSpPr>
          <p:nvPr>
            <p:ph sz="half" idx="1"/>
          </p:nvPr>
        </p:nvSpPr>
        <p:spPr>
          <a:xfrm>
            <a:off x="571500" y="1936751"/>
            <a:ext cx="3749040" cy="4102100"/>
          </a:xfrm>
        </p:spPr>
        <p:txBody>
          <a:bodyPr>
            <a:normAutofit/>
          </a:bodyPr>
          <a:lstStyle>
            <a:lvl1pPr>
              <a:spcAft>
                <a:spcPts val="1600"/>
              </a:spcAft>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823460" y="1936751"/>
            <a:ext cx="3749040" cy="4102100"/>
          </a:xfrm>
        </p:spPr>
        <p:txBody>
          <a:bodyPr>
            <a:normAutofit/>
          </a:bodyPr>
          <a:lstStyle>
            <a:lvl1pPr>
              <a:spcAft>
                <a:spcPts val="1600"/>
              </a:spcAft>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40936596-3A20-8642-AB4C-E66B2094EAC8}" type="datetimeFigureOut">
              <a:rPr lang="en-US" smtClean="0"/>
              <a:pPr/>
              <a:t>2/8/12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B8A0928-05F0-C547-80EA-D851EF8173F0}" type="slidenum">
              <a:rPr lang="en-US" smtClean="0"/>
              <a:pPr/>
              <a:t>‹#›</a:t>
            </a:fld>
            <a:endParaRPr lang="en-US"/>
          </a:p>
        </p:txBody>
      </p:sp>
      <p:pic>
        <p:nvPicPr>
          <p:cNvPr id="9" name="Picture 8" descr="standardRule.png"/>
          <p:cNvPicPr>
            <a:picLocks noChangeAspect="1"/>
          </p:cNvPicPr>
          <p:nvPr/>
        </p:nvPicPr>
        <p:blipFill>
          <a:blip r:embed="rId2"/>
          <a:stretch>
            <a:fillRect/>
          </a:stretch>
        </p:blipFill>
        <p:spPr>
          <a:xfrm>
            <a:off x="2705100" y="1524000"/>
            <a:ext cx="3733800" cy="152400"/>
          </a:xfrm>
          <a:prstGeom prst="rect">
            <a:avLst/>
          </a:prstGeom>
          <a:effectLst>
            <a:outerShdw blurRad="25400" sx="101000" sy="101000" algn="ctr" rotWithShape="0">
              <a:prstClr val="black">
                <a:alpha val="40000"/>
              </a:prstClr>
            </a:outerShdw>
          </a:effectLst>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71500" y="274638"/>
            <a:ext cx="8001000" cy="1143000"/>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571500" y="1874838"/>
            <a:ext cx="3749040" cy="639762"/>
          </a:xfrm>
        </p:spPr>
        <p:txBody>
          <a:bodyPr anchor="ctr" anchorCtr="0">
            <a:noAutofit/>
          </a:bodyPr>
          <a:lstStyle>
            <a:lvl1pPr marL="0" indent="0" algn="ctr">
              <a:spcAft>
                <a:spcPts val="0"/>
              </a:spcAft>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71500" y="2590800"/>
            <a:ext cx="3749040" cy="3448050"/>
          </a:xfrm>
        </p:spPr>
        <p:txBody>
          <a:bodyPr>
            <a:normAutofit/>
          </a:bodyPr>
          <a:lstStyle>
            <a:lvl1pPr>
              <a:spcAft>
                <a:spcPts val="1400"/>
              </a:spcAft>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823460" y="1874838"/>
            <a:ext cx="3749040" cy="639762"/>
          </a:xfrm>
        </p:spPr>
        <p:txBody>
          <a:bodyPr anchor="ctr" anchorCtr="0">
            <a:noAutofit/>
          </a:bodyPr>
          <a:lstStyle>
            <a:lvl1pPr marL="0" indent="0" algn="ctr">
              <a:spcAft>
                <a:spcPts val="0"/>
              </a:spcAft>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823460" y="2590800"/>
            <a:ext cx="3749040" cy="3448050"/>
          </a:xfrm>
        </p:spPr>
        <p:txBody>
          <a:bodyPr>
            <a:normAutofit/>
          </a:bodyPr>
          <a:lstStyle>
            <a:lvl1pPr>
              <a:spcAft>
                <a:spcPts val="1400"/>
              </a:spcAft>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40936596-3A20-8642-AB4C-E66B2094EAC8}" type="datetimeFigureOut">
              <a:rPr lang="en-US" smtClean="0"/>
              <a:pPr/>
              <a:t>2/8/12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B8A0928-05F0-C547-80EA-D851EF8173F0}" type="slidenum">
              <a:rPr lang="en-US" smtClean="0"/>
              <a:pPr/>
              <a:t>‹#›</a:t>
            </a:fld>
            <a:endParaRPr lang="en-US"/>
          </a:p>
        </p:txBody>
      </p:sp>
      <p:pic>
        <p:nvPicPr>
          <p:cNvPr id="11" name="Picture 10" descr="standardRule.png"/>
          <p:cNvPicPr>
            <a:picLocks noChangeAspect="1"/>
          </p:cNvPicPr>
          <p:nvPr/>
        </p:nvPicPr>
        <p:blipFill>
          <a:blip r:embed="rId2"/>
          <a:stretch>
            <a:fillRect/>
          </a:stretch>
        </p:blipFill>
        <p:spPr>
          <a:xfrm>
            <a:off x="2705100" y="1524000"/>
            <a:ext cx="3733800" cy="152400"/>
          </a:xfrm>
          <a:prstGeom prst="rect">
            <a:avLst/>
          </a:prstGeom>
          <a:effectLst>
            <a:outerShdw blurRad="25400" sx="101000" sy="101000" algn="ctr" rotWithShape="0">
              <a:prstClr val="black">
                <a:alpha val="40000"/>
              </a:prstClr>
            </a:outerShdw>
          </a:effectLst>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40936596-3A20-8642-AB4C-E66B2094EAC8}" type="datetimeFigureOut">
              <a:rPr lang="en-US" smtClean="0"/>
              <a:pPr/>
              <a:t>2/8/12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B8A0928-05F0-C547-80EA-D851EF8173F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0936596-3A20-8642-AB4C-E66B2094EAC8}" type="datetimeFigureOut">
              <a:rPr lang="en-US" smtClean="0"/>
              <a:pPr/>
              <a:t>2/8/12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B8A0928-05F0-C547-80EA-D851EF8173F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6153" y="443752"/>
            <a:ext cx="3749040" cy="1707777"/>
          </a:xfrm>
        </p:spPr>
        <p:txBody>
          <a:bodyPr anchor="b">
            <a:noAutofit/>
          </a:bodyPr>
          <a:lstStyle>
            <a:lvl1pPr algn="ctr">
              <a:defRPr sz="3600" b="0"/>
            </a:lvl1pPr>
          </a:lstStyle>
          <a:p>
            <a:r>
              <a:rPr lang="en-US" smtClean="0"/>
              <a:t>Click to edit Master title style</a:t>
            </a:r>
            <a:endParaRPr/>
          </a:p>
        </p:txBody>
      </p:sp>
      <p:sp>
        <p:nvSpPr>
          <p:cNvPr id="3" name="Content Placeholder 2"/>
          <p:cNvSpPr>
            <a:spLocks noGrp="1"/>
          </p:cNvSpPr>
          <p:nvPr>
            <p:ph idx="1"/>
          </p:nvPr>
        </p:nvSpPr>
        <p:spPr>
          <a:xfrm>
            <a:off x="4827494" y="430306"/>
            <a:ext cx="3749040" cy="5608544"/>
          </a:xfrm>
        </p:spPr>
        <p:txBody>
          <a:bodyPr>
            <a:normAutofit/>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596153" y="2554940"/>
            <a:ext cx="3749040" cy="3146613"/>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0936596-3A20-8642-AB4C-E66B2094EAC8}" type="datetimeFigureOut">
              <a:rPr lang="en-US" smtClean="0"/>
              <a:pPr/>
              <a:t>2/8/12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B8A0928-05F0-C547-80EA-D851EF8173F0}" type="slidenum">
              <a:rPr lang="en-US" smtClean="0"/>
              <a:pPr/>
              <a:t>‹#›</a:t>
            </a:fld>
            <a:endParaRPr lang="en-US"/>
          </a:p>
        </p:txBody>
      </p:sp>
      <p:pic>
        <p:nvPicPr>
          <p:cNvPr id="9" name="Picture 8" descr="shortRule.png"/>
          <p:cNvPicPr>
            <a:picLocks noChangeAspect="1"/>
          </p:cNvPicPr>
          <p:nvPr/>
        </p:nvPicPr>
        <p:blipFill>
          <a:blip r:embed="rId2"/>
          <a:stretch>
            <a:fillRect/>
          </a:stretch>
        </p:blipFill>
        <p:spPr>
          <a:xfrm>
            <a:off x="1222898" y="2305609"/>
            <a:ext cx="2495550" cy="95250"/>
          </a:xfrm>
          <a:prstGeom prst="rect">
            <a:avLst/>
          </a:prstGeom>
          <a:effectLst>
            <a:outerShdw blurRad="25400" sx="101000" sy="101000" algn="ctr" rotWithShape="0">
              <a:prstClr val="black">
                <a:alpha val="40000"/>
              </a:prstClr>
            </a:outerShdw>
          </a:effectLst>
        </p:spPr>
      </p:pic>
    </p:spTree>
  </p:cSld>
  <p:clrMapOvr>
    <a:masterClrMapping/>
  </p:clrMapOvr>
</p:sldLayout>
</file>

<file path=ppt/slideMasters/_rels/slideMaster1.xml.rels><?xml version="1.0" encoding="UTF-8" standalone="yes"?>
<Relationships xmlns="http://schemas.openxmlformats.org/package/2006/relationships"><Relationship Id="rId14" Type="http://schemas.openxmlformats.org/officeDocument/2006/relationships/slideLayout" Target="../slideLayouts/slideLayout14.xml"/><Relationship Id="rId20" Type="http://schemas.openxmlformats.org/officeDocument/2006/relationships/image" Target="../media/image3.png"/><Relationship Id="rId4" Type="http://schemas.openxmlformats.org/officeDocument/2006/relationships/slideLayout" Target="../slideLayouts/slideLayout4.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 Type="http://schemas.openxmlformats.org/officeDocument/2006/relationships/slideLayout" Target="../slideLayouts/slideLayout1.xml"/><Relationship Id="rId6" Type="http://schemas.openxmlformats.org/officeDocument/2006/relationships/slideLayout" Target="../slideLayouts/slideLayout6.xml"/><Relationship Id="rId16" Type="http://schemas.openxmlformats.org/officeDocument/2006/relationships/slideLayout" Target="../slideLayouts/slideLayout16.xml"/><Relationship Id="rId8" Type="http://schemas.openxmlformats.org/officeDocument/2006/relationships/slideLayout" Target="../slideLayouts/slideLayout8.xml"/><Relationship Id="rId13" Type="http://schemas.openxmlformats.org/officeDocument/2006/relationships/slideLayout" Target="../slideLayouts/slideLayout13.xml"/><Relationship Id="rId10" Type="http://schemas.openxmlformats.org/officeDocument/2006/relationships/slideLayout" Target="../slideLayouts/slideLayout1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19" Type="http://schemas.openxmlformats.org/officeDocument/2006/relationships/theme" Target="../theme/theme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2">
        <a:schemeClr val="bg1"/>
      </p:bgRef>
    </p:bg>
    <p:spTree>
      <p:nvGrpSpPr>
        <p:cNvPr id="1" name=""/>
        <p:cNvGrpSpPr/>
        <p:nvPr/>
      </p:nvGrpSpPr>
      <p:grpSpPr>
        <a:xfrm>
          <a:off x="0" y="0"/>
          <a:ext cx="0" cy="0"/>
          <a:chOff x="0" y="0"/>
          <a:chExt cx="0" cy="0"/>
        </a:xfrm>
      </p:grpSpPr>
      <p:pic>
        <p:nvPicPr>
          <p:cNvPr id="7" name="Picture 6" descr="TextPageOverlay.png"/>
          <p:cNvPicPr>
            <a:picLocks noChangeAspect="1"/>
          </p:cNvPicPr>
          <p:nvPr/>
        </p:nvPicPr>
        <p:blipFill>
          <a:blip r:embed="rId20"/>
          <a:stretch>
            <a:fillRect/>
          </a:stretch>
        </p:blipFill>
        <p:spPr>
          <a:xfrm>
            <a:off x="0" y="0"/>
            <a:ext cx="9144000" cy="6858000"/>
          </a:xfrm>
          <a:prstGeom prst="rect">
            <a:avLst/>
          </a:prstGeom>
        </p:spPr>
      </p:pic>
      <p:sp>
        <p:nvSpPr>
          <p:cNvPr id="5" name="Footer Placeholder 4"/>
          <p:cNvSpPr>
            <a:spLocks noGrp="1"/>
          </p:cNvSpPr>
          <p:nvPr>
            <p:ph type="ftr" sz="quarter" idx="3"/>
          </p:nvPr>
        </p:nvSpPr>
        <p:spPr>
          <a:xfrm>
            <a:off x="571500" y="6158753"/>
            <a:ext cx="3200400" cy="365125"/>
          </a:xfrm>
          <a:prstGeom prst="rect">
            <a:avLst/>
          </a:prstGeom>
        </p:spPr>
        <p:txBody>
          <a:bodyPr vert="horz" lIns="91440" tIns="45720" rIns="91440" bIns="45720" rtlCol="0" anchor="ctr"/>
          <a:lstStyle>
            <a:lvl1pPr algn="l">
              <a:defRPr sz="1200">
                <a:solidFill>
                  <a:schemeClr val="bg2"/>
                </a:solidFill>
              </a:defRPr>
            </a:lvl1pPr>
          </a:lstStyle>
          <a:p>
            <a:endParaRPr lang="en-US"/>
          </a:p>
        </p:txBody>
      </p:sp>
      <p:sp>
        <p:nvSpPr>
          <p:cNvPr id="2" name="Title Placeholder 1"/>
          <p:cNvSpPr>
            <a:spLocks noGrp="1"/>
          </p:cNvSpPr>
          <p:nvPr>
            <p:ph type="title"/>
          </p:nvPr>
        </p:nvSpPr>
        <p:spPr>
          <a:xfrm>
            <a:off x="571500" y="274638"/>
            <a:ext cx="8001000" cy="1143000"/>
          </a:xfrm>
          <a:prstGeom prst="rect">
            <a:avLst/>
          </a:prstGeom>
        </p:spPr>
        <p:txBody>
          <a:bodyPr vert="horz" lIns="91440" tIns="45720" rIns="91440" bIns="45720" rtlCol="0" anchor="ctr">
            <a:noAutofit/>
          </a:bodyPr>
          <a:lstStyle/>
          <a:p>
            <a:r>
              <a:rPr lang="en-US" smtClean="0"/>
              <a:t>Click to edit Master title style</a:t>
            </a:r>
            <a:endParaRPr/>
          </a:p>
        </p:txBody>
      </p:sp>
      <p:sp>
        <p:nvSpPr>
          <p:cNvPr id="3" name="Text Placeholder 2"/>
          <p:cNvSpPr>
            <a:spLocks noGrp="1"/>
          </p:cNvSpPr>
          <p:nvPr>
            <p:ph type="body" idx="1"/>
          </p:nvPr>
        </p:nvSpPr>
        <p:spPr>
          <a:xfrm>
            <a:off x="571500" y="1905000"/>
            <a:ext cx="80010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5372100" y="6158753"/>
            <a:ext cx="3200400" cy="365125"/>
          </a:xfrm>
          <a:prstGeom prst="rect">
            <a:avLst/>
          </a:prstGeom>
        </p:spPr>
        <p:txBody>
          <a:bodyPr vert="horz" lIns="91440" tIns="45720" rIns="91440" bIns="45720" rtlCol="0" anchor="ctr"/>
          <a:lstStyle>
            <a:lvl1pPr algn="r">
              <a:defRPr sz="1200">
                <a:solidFill>
                  <a:schemeClr val="bg2"/>
                </a:solidFill>
              </a:defRPr>
            </a:lvl1pPr>
          </a:lstStyle>
          <a:p>
            <a:fld id="{40936596-3A20-8642-AB4C-E66B2094EAC8}" type="datetimeFigureOut">
              <a:rPr lang="en-US" smtClean="0"/>
              <a:pPr/>
              <a:t>2/8/12</a:t>
            </a:fld>
            <a:endParaRPr lang="en-US"/>
          </a:p>
        </p:txBody>
      </p:sp>
      <p:sp>
        <p:nvSpPr>
          <p:cNvPr id="6" name="Slide Number Placeholder 5"/>
          <p:cNvSpPr>
            <a:spLocks noGrp="1"/>
          </p:cNvSpPr>
          <p:nvPr>
            <p:ph type="sldNum" sz="quarter" idx="4"/>
          </p:nvPr>
        </p:nvSpPr>
        <p:spPr>
          <a:xfrm>
            <a:off x="4046220" y="6158753"/>
            <a:ext cx="1051560" cy="365125"/>
          </a:xfrm>
          <a:prstGeom prst="rect">
            <a:avLst/>
          </a:prstGeom>
        </p:spPr>
        <p:txBody>
          <a:bodyPr vert="horz" lIns="91440" tIns="45720" rIns="91440" bIns="45720" rtlCol="0" anchor="ctr"/>
          <a:lstStyle>
            <a:lvl1pPr algn="ctr">
              <a:defRPr sz="1200">
                <a:solidFill>
                  <a:schemeClr val="bg2"/>
                </a:solidFill>
              </a:defRPr>
            </a:lvl1pPr>
          </a:lstStyle>
          <a:p>
            <a:fld id="{4B8A0928-05F0-C547-80EA-D851EF8173F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4300" r:id="rId1"/>
    <p:sldLayoutId id="2147484301" r:id="rId2"/>
    <p:sldLayoutId id="2147484302" r:id="rId3"/>
    <p:sldLayoutId id="2147484303" r:id="rId4"/>
    <p:sldLayoutId id="2147484304" r:id="rId5"/>
    <p:sldLayoutId id="2147484305" r:id="rId6"/>
    <p:sldLayoutId id="2147484306" r:id="rId7"/>
    <p:sldLayoutId id="2147484307" r:id="rId8"/>
    <p:sldLayoutId id="2147484308" r:id="rId9"/>
    <p:sldLayoutId id="2147484309" r:id="rId10"/>
    <p:sldLayoutId id="2147484310" r:id="rId11"/>
    <p:sldLayoutId id="2147484311" r:id="rId12"/>
    <p:sldLayoutId id="2147484312" r:id="rId13"/>
    <p:sldLayoutId id="2147484313" r:id="rId14"/>
    <p:sldLayoutId id="2147484314" r:id="rId15"/>
    <p:sldLayoutId id="2147484315" r:id="rId16"/>
    <p:sldLayoutId id="2147484316" r:id="rId17"/>
    <p:sldLayoutId id="2147484317" r:id="rId18"/>
  </p:sldLayoutIdLst>
  <p:txStyles>
    <p:titleStyle>
      <a:lvl1pPr algn="ctr" defTabSz="914400" rtl="0" eaLnBrk="1" latinLnBrk="0" hangingPunct="1">
        <a:spcBef>
          <a:spcPct val="0"/>
        </a:spcBef>
        <a:buNone/>
        <a:defRPr sz="5400" kern="1200">
          <a:solidFill>
            <a:schemeClr val="tx1"/>
          </a:solidFill>
          <a:latin typeface="+mj-lt"/>
          <a:ea typeface="+mj-ea"/>
          <a:cs typeface="+mj-cs"/>
        </a:defRPr>
      </a:lvl1pPr>
    </p:titleStyle>
    <p:bodyStyle>
      <a:lvl1pPr marL="457200" indent="-457200" algn="l" defTabSz="914400" rtl="0" eaLnBrk="1" latinLnBrk="0" hangingPunct="1">
        <a:spcBef>
          <a:spcPts val="0"/>
        </a:spcBef>
        <a:spcAft>
          <a:spcPts val="2000"/>
        </a:spcAft>
        <a:buFont typeface="Wingdings 2" pitchFamily="18" charset="2"/>
        <a:buChar char=""/>
        <a:defRPr sz="2400" kern="1200">
          <a:solidFill>
            <a:schemeClr val="tx1"/>
          </a:solidFill>
          <a:latin typeface="+mn-lt"/>
          <a:ea typeface="+mn-ea"/>
          <a:cs typeface="+mn-cs"/>
        </a:defRPr>
      </a:lvl1pPr>
      <a:lvl2pPr marL="914400" indent="-457200" algn="l" defTabSz="914400" rtl="0" eaLnBrk="1" latinLnBrk="0" hangingPunct="1">
        <a:spcBef>
          <a:spcPts val="0"/>
        </a:spcBef>
        <a:spcAft>
          <a:spcPts val="1000"/>
        </a:spcAft>
        <a:buClr>
          <a:schemeClr val="bg2"/>
        </a:buClr>
        <a:buFont typeface="Wingdings 2" pitchFamily="18" charset="2"/>
        <a:buChar char=""/>
        <a:defRPr sz="2200" kern="1200">
          <a:solidFill>
            <a:schemeClr val="tx1"/>
          </a:solidFill>
          <a:latin typeface="+mn-lt"/>
          <a:ea typeface="+mn-ea"/>
          <a:cs typeface="+mn-cs"/>
        </a:defRPr>
      </a:lvl2pPr>
      <a:lvl3pPr marL="1371600" indent="-457200" algn="l" defTabSz="914400" rtl="0" eaLnBrk="1" latinLnBrk="0" hangingPunct="1">
        <a:spcBef>
          <a:spcPts val="0"/>
        </a:spcBef>
        <a:spcAft>
          <a:spcPts val="1000"/>
        </a:spcAft>
        <a:buFont typeface="Wingdings 2" pitchFamily="18" charset="2"/>
        <a:buChar char=""/>
        <a:defRPr sz="2000" kern="1200">
          <a:solidFill>
            <a:schemeClr val="tx1"/>
          </a:solidFill>
          <a:latin typeface="+mn-lt"/>
          <a:ea typeface="+mn-ea"/>
          <a:cs typeface="+mn-cs"/>
        </a:defRPr>
      </a:lvl3pPr>
      <a:lvl4pPr marL="1828800" indent="-457200" algn="l" defTabSz="914400" rtl="0" eaLnBrk="1" latinLnBrk="0" hangingPunct="1">
        <a:spcBef>
          <a:spcPts val="0"/>
        </a:spcBef>
        <a:spcAft>
          <a:spcPts val="1000"/>
        </a:spcAft>
        <a:buClr>
          <a:schemeClr val="bg2"/>
        </a:buClr>
        <a:buFont typeface="Wingdings 2" pitchFamily="18" charset="2"/>
        <a:buChar char=""/>
        <a:defRPr sz="1800" kern="1200">
          <a:solidFill>
            <a:schemeClr val="tx1"/>
          </a:solidFill>
          <a:latin typeface="+mn-lt"/>
          <a:ea typeface="+mn-ea"/>
          <a:cs typeface="+mn-cs"/>
        </a:defRPr>
      </a:lvl4pPr>
      <a:lvl5pPr marL="2286000" indent="-457200" algn="l" defTabSz="914400" rtl="0" eaLnBrk="1" latinLnBrk="0" hangingPunct="1">
        <a:spcBef>
          <a:spcPts val="0"/>
        </a:spcBef>
        <a:spcAft>
          <a:spcPts val="1000"/>
        </a:spcAft>
        <a:buFont typeface="Wingdings 2" pitchFamily="18" charset="2"/>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3" Type="http://schemas.openxmlformats.org/officeDocument/2006/relationships/image" Target="../media/image18.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3" Type="http://schemas.openxmlformats.org/officeDocument/2006/relationships/image" Target="../media/image19.gif"/><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8" Type="http://schemas.openxmlformats.org/officeDocument/2006/relationships/image" Target="../media/image22.jpeg"/><Relationship Id="rId4" Type="http://schemas.openxmlformats.org/officeDocument/2006/relationships/image" Target="../media/image20.jpeg"/><Relationship Id="rId5" Type="http://schemas.openxmlformats.org/officeDocument/2006/relationships/hyperlink" Target="http://02155212777.profile.china.alibaba.com/" TargetMode="External"/><Relationship Id="rId7" Type="http://schemas.openxmlformats.org/officeDocument/2006/relationships/hyperlink" Target="http://bz.mtv0.com/desk3/4344/f6462414ef3248d1.htm" TargetMode="External"/><Relationship Id="rId1" Type="http://schemas.openxmlformats.org/officeDocument/2006/relationships/slideLayout" Target="../slideLayouts/slideLayout8.xml"/><Relationship Id="rId2" Type="http://schemas.openxmlformats.org/officeDocument/2006/relationships/notesSlide" Target="../notesSlides/notesSlide6.xml"/><Relationship Id="rId3" Type="http://schemas.openxmlformats.org/officeDocument/2006/relationships/hyperlink" Target="http://www.blogcn.net/User3/zifeng88/blog/25000641.html" TargetMode="External"/><Relationship Id="rId6" Type="http://schemas.openxmlformats.org/officeDocument/2006/relationships/image" Target="../media/image21.jpeg"/></Relationships>
</file>

<file path=ppt/slides/_rels/slide1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2" Type="http://schemas.openxmlformats.org/officeDocument/2006/relationships/hyperlink" Target="http://www.ctripol.com/scenery/beijing/xicheng/2005-03-10/20050310134533.html" TargetMode="External"/><Relationship Id="rId3" Type="http://schemas.openxmlformats.org/officeDocument/2006/relationships/image" Target="../media/image24.jpeg"/><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4" Type="http://schemas.openxmlformats.org/officeDocument/2006/relationships/image" Target="../media/image25.jpeg"/><Relationship Id="rId1" Type="http://schemas.openxmlformats.org/officeDocument/2006/relationships/tags" Target="../tags/tag1.xml"/><Relationship Id="rId2" Type="http://schemas.openxmlformats.org/officeDocument/2006/relationships/slideLayout" Target="../slideLayouts/slideLayout17.xml"/><Relationship Id="rId3" Type="http://schemas.openxmlformats.org/officeDocument/2006/relationships/notesSlide" Target="../notesSlides/notesSlide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4" Type="http://schemas.openxmlformats.org/officeDocument/2006/relationships/image" Target="../media/image27.jpeg"/><Relationship Id="rId1" Type="http://schemas.openxmlformats.org/officeDocument/2006/relationships/slideLayout" Target="../slideLayouts/slideLayout17.xml"/><Relationship Id="rId2" Type="http://schemas.openxmlformats.org/officeDocument/2006/relationships/notesSlide" Target="../notesSlides/notesSlide8.xml"/><Relationship Id="rId3" Type="http://schemas.openxmlformats.org/officeDocument/2006/relationships/image" Target="../media/image26.jpeg"/></Relationships>
</file>

<file path=ppt/slides/_rels/slide19.xml.rels><?xml version="1.0" encoding="UTF-8" standalone="yes"?>
<Relationships xmlns="http://schemas.openxmlformats.org/package/2006/relationships"><Relationship Id="rId8" Type="http://schemas.openxmlformats.org/officeDocument/2006/relationships/image" Target="../media/image33.gif"/><Relationship Id="rId4" Type="http://schemas.openxmlformats.org/officeDocument/2006/relationships/image" Target="../media/image29.gif"/><Relationship Id="rId5" Type="http://schemas.openxmlformats.org/officeDocument/2006/relationships/image" Target="../media/image30.gif"/><Relationship Id="rId7" Type="http://schemas.openxmlformats.org/officeDocument/2006/relationships/image" Target="../media/image32.gif"/><Relationship Id="rId1" Type="http://schemas.openxmlformats.org/officeDocument/2006/relationships/slideLayout" Target="../slideLayouts/slideLayout17.xml"/><Relationship Id="rId2" Type="http://schemas.openxmlformats.org/officeDocument/2006/relationships/notesSlide" Target="../notesSlides/notesSlide9.xml"/><Relationship Id="rId9" Type="http://schemas.openxmlformats.org/officeDocument/2006/relationships/image" Target="../media/image34.gif"/><Relationship Id="rId3" Type="http://schemas.openxmlformats.org/officeDocument/2006/relationships/image" Target="../media/image28.png"/><Relationship Id="rId6" Type="http://schemas.openxmlformats.org/officeDocument/2006/relationships/image" Target="../media/image31.gi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4" Type="http://schemas.openxmlformats.org/officeDocument/2006/relationships/hyperlink" Target="http://tuwo.w23.eluto.net/" TargetMode="External"/><Relationship Id="rId5" Type="http://schemas.openxmlformats.org/officeDocument/2006/relationships/image" Target="../media/image36.gif"/><Relationship Id="rId7" Type="http://schemas.openxmlformats.org/officeDocument/2006/relationships/image" Target="../media/image37.jpeg"/><Relationship Id="rId1" Type="http://schemas.openxmlformats.org/officeDocument/2006/relationships/slideLayout" Target="../slideLayouts/slideLayout8.xml"/><Relationship Id="rId2" Type="http://schemas.openxmlformats.org/officeDocument/2006/relationships/hyperlink" Target="http://sucai.jz173.com/13/138/143/1431/view196837.html" TargetMode="External"/><Relationship Id="rId3" Type="http://schemas.openxmlformats.org/officeDocument/2006/relationships/image" Target="../media/image35.jpeg"/><Relationship Id="rId6" Type="http://schemas.openxmlformats.org/officeDocument/2006/relationships/hyperlink" Target="http://news.tom.com/2007-02-18/OI27/79221524.html" TargetMode="External"/></Relationships>
</file>

<file path=ppt/slides/_rels/slide21.xml.rels><?xml version="1.0" encoding="UTF-8" standalone="yes"?>
<Relationships xmlns="http://schemas.openxmlformats.org/package/2006/relationships"><Relationship Id="rId4" Type="http://schemas.openxmlformats.org/officeDocument/2006/relationships/hyperlink" Target="http://www.pyzd.com/Company15.asp?id=122&amp;cid=%E7%A4%BC%E4%BB%AA%E6%BC%94%E8%89%BA" TargetMode="External"/><Relationship Id="rId5" Type="http://schemas.openxmlformats.org/officeDocument/2006/relationships/image" Target="../media/image39.jpeg"/><Relationship Id="rId7" Type="http://schemas.openxmlformats.org/officeDocument/2006/relationships/image" Target="../media/image40.jpeg"/><Relationship Id="rId1" Type="http://schemas.openxmlformats.org/officeDocument/2006/relationships/slideLayout" Target="../slideLayouts/slideLayout8.xml"/><Relationship Id="rId2" Type="http://schemas.openxmlformats.org/officeDocument/2006/relationships/hyperlink" Target="http://cqtll.com/LONG/TLLNEW.asp?Id=5" TargetMode="External"/><Relationship Id="rId3" Type="http://schemas.openxmlformats.org/officeDocument/2006/relationships/image" Target="../media/image38.jpeg"/><Relationship Id="rId6" Type="http://schemas.openxmlformats.org/officeDocument/2006/relationships/hyperlink" Target="http://www.sycm.com.cn/newsdisplay.asp?titleID=327" TargetMode="External"/></Relationships>
</file>

<file path=ppt/slides/_rels/slide22.xml.rels><?xml version="1.0" encoding="UTF-8" standalone="yes"?>
<Relationships xmlns="http://schemas.openxmlformats.org/package/2006/relationships"><Relationship Id="rId4" Type="http://schemas.openxmlformats.org/officeDocument/2006/relationships/hyperlink" Target="http://zjnews.zjol.com.cn/05zjnews/system/2008/01/08/009122121.shtml" TargetMode="External"/><Relationship Id="rId5" Type="http://schemas.openxmlformats.org/officeDocument/2006/relationships/image" Target="../media/image42.jpeg"/><Relationship Id="rId7" Type="http://schemas.openxmlformats.org/officeDocument/2006/relationships/image" Target="../media/image43.jpeg"/><Relationship Id="rId1" Type="http://schemas.openxmlformats.org/officeDocument/2006/relationships/slideLayout" Target="../slideLayouts/slideLayout8.xml"/><Relationship Id="rId2" Type="http://schemas.openxmlformats.org/officeDocument/2006/relationships/hyperlink" Target="http://zzhzbbs.zjol.com.cn/viewthread.php?tid=349898&amp;extra=page=5&amp;amp;filter=digest" TargetMode="External"/><Relationship Id="rId3" Type="http://schemas.openxmlformats.org/officeDocument/2006/relationships/image" Target="../media/image41.jpeg"/><Relationship Id="rId6" Type="http://schemas.openxmlformats.org/officeDocument/2006/relationships/hyperlink" Target="http://ct.17u.com/bbs/showb7t15797p.html" TargetMode="External"/></Relationships>
</file>

<file path=ppt/slides/_rels/slide23.xml.rels><?xml version="1.0" encoding="UTF-8" standalone="yes"?>
<Relationships xmlns="http://schemas.openxmlformats.org/package/2006/relationships"><Relationship Id="rId6" Type="http://schemas.openxmlformats.org/officeDocument/2006/relationships/image" Target="../media/image46.jpeg"/><Relationship Id="rId4" Type="http://schemas.openxmlformats.org/officeDocument/2006/relationships/hyperlink" Target="http://bbs.aptx.cn/viewthread.php?tid=109342" TargetMode="External"/><Relationship Id="rId1" Type="http://schemas.openxmlformats.org/officeDocument/2006/relationships/slideLayout" Target="../slideLayouts/slideLayout8.xml"/><Relationship Id="rId2" Type="http://schemas.openxmlformats.org/officeDocument/2006/relationships/hyperlink" Target="http://desk.wuhan.cc/desk/class9/4858/bc9a6b22e09911b8.htm" TargetMode="External"/><Relationship Id="rId3" Type="http://schemas.openxmlformats.org/officeDocument/2006/relationships/image" Target="../media/image44.jpeg"/><Relationship Id="rId5" Type="http://schemas.openxmlformats.org/officeDocument/2006/relationships/image" Target="../media/image45.jpeg"/></Relationships>
</file>

<file path=ppt/slides/_rels/slide24.xml.rels><?xml version="1.0" encoding="UTF-8" standalone="yes"?>
<Relationships xmlns="http://schemas.openxmlformats.org/package/2006/relationships"><Relationship Id="rId4" Type="http://schemas.openxmlformats.org/officeDocument/2006/relationships/hyperlink" Target="http://www.nipic.com/design/zhuanti/11884.html" TargetMode="External"/><Relationship Id="rId5" Type="http://schemas.openxmlformats.org/officeDocument/2006/relationships/image" Target="../media/image48.jpeg"/><Relationship Id="rId7" Type="http://schemas.openxmlformats.org/officeDocument/2006/relationships/image" Target="../media/image49.jpeg"/><Relationship Id="rId1" Type="http://schemas.openxmlformats.org/officeDocument/2006/relationships/slideLayout" Target="../slideLayouts/slideLayout8.xml"/><Relationship Id="rId2" Type="http://schemas.openxmlformats.org/officeDocument/2006/relationships/hyperlink" Target="http://baobao.yaolan.com/jsp/photo/PhotoAction.do?actionName=photoListView&amp;id=199935&amp;view=3" TargetMode="External"/><Relationship Id="rId3" Type="http://schemas.openxmlformats.org/officeDocument/2006/relationships/image" Target="../media/image47.jpeg"/><Relationship Id="rId6" Type="http://schemas.openxmlformats.org/officeDocument/2006/relationships/hyperlink" Target="http://www.114desk.com/bizhi_10703.html" TargetMode="External"/></Relationships>
</file>

<file path=ppt/slides/_rels/slide25.xml.rels><?xml version="1.0" encoding="UTF-8" standalone="yes"?>
<Relationships xmlns="http://schemas.openxmlformats.org/package/2006/relationships"><Relationship Id="rId4" Type="http://schemas.openxmlformats.org/officeDocument/2006/relationships/hyperlink" Target="http://baobao.yaolan.com/jsp/photo/PhotoAction.do?actionName=photoListView&amp;id=41232&amp;view=3&amp;page=1" TargetMode="External"/><Relationship Id="rId5" Type="http://schemas.openxmlformats.org/officeDocument/2006/relationships/image" Target="../media/image51.jpeg"/><Relationship Id="rId7" Type="http://schemas.openxmlformats.org/officeDocument/2006/relationships/image" Target="../media/image52.jpeg"/><Relationship Id="rId1" Type="http://schemas.openxmlformats.org/officeDocument/2006/relationships/slideLayout" Target="../slideLayouts/slideLayout8.xml"/><Relationship Id="rId2" Type="http://schemas.openxmlformats.org/officeDocument/2006/relationships/hyperlink" Target="http://space.shufa.com/html/56/11056-2817.html" TargetMode="External"/><Relationship Id="rId3" Type="http://schemas.openxmlformats.org/officeDocument/2006/relationships/image" Target="../media/image50.jpeg"/><Relationship Id="rId6" Type="http://schemas.openxmlformats.org/officeDocument/2006/relationships/hyperlink" Target="http://www.nipic.com/show/3/24/7b1d90de0fb79221.html" TargetMode="External"/></Relationships>
</file>

<file path=ppt/slides/_rels/slide26.xml.rels><?xml version="1.0" encoding="UTF-8" standalone="yes"?>
<Relationships xmlns="http://schemas.openxmlformats.org/package/2006/relationships"><Relationship Id="rId8" Type="http://schemas.openxmlformats.org/officeDocument/2006/relationships/image" Target="../media/image55.jpeg"/><Relationship Id="rId4" Type="http://schemas.openxmlformats.org/officeDocument/2006/relationships/image" Target="../media/image53.jpeg"/><Relationship Id="rId5" Type="http://schemas.openxmlformats.org/officeDocument/2006/relationships/hyperlink" Target="http://www.ivsky.com/Photo/284/74070.html" TargetMode="External"/><Relationship Id="rId7" Type="http://schemas.openxmlformats.org/officeDocument/2006/relationships/hyperlink" Target="http://www.sxlbl.com/web/idccc/chayi/200703272572.html" TargetMode="External"/><Relationship Id="rId1" Type="http://schemas.openxmlformats.org/officeDocument/2006/relationships/slideLayout" Target="../slideLayouts/slideLayout8.xml"/><Relationship Id="rId2" Type="http://schemas.openxmlformats.org/officeDocument/2006/relationships/notesSlide" Target="../notesSlides/notesSlide10.xml"/><Relationship Id="rId3" Type="http://schemas.openxmlformats.org/officeDocument/2006/relationships/hyperlink" Target="http://www.xiangshu.com/read.php?tid=658802" TargetMode="External"/><Relationship Id="rId6" Type="http://schemas.openxmlformats.org/officeDocument/2006/relationships/image" Target="../media/image54.jpeg"/></Relationships>
</file>

<file path=ppt/slides/_rels/slide27.xml.rels><?xml version="1.0" encoding="UTF-8" standalone="yes"?>
<Relationships xmlns="http://schemas.openxmlformats.org/package/2006/relationships"><Relationship Id="rId4" Type="http://schemas.openxmlformats.org/officeDocument/2006/relationships/image" Target="../media/image56.jpeg"/><Relationship Id="rId5" Type="http://schemas.openxmlformats.org/officeDocument/2006/relationships/image" Target="../media/image57.jpeg"/><Relationship Id="rId7" Type="http://schemas.openxmlformats.org/officeDocument/2006/relationships/image" Target="../media/image58.jpeg"/><Relationship Id="rId1" Type="http://schemas.openxmlformats.org/officeDocument/2006/relationships/tags" Target="../tags/tag2.xml"/><Relationship Id="rId2" Type="http://schemas.openxmlformats.org/officeDocument/2006/relationships/slideLayout" Target="../slideLayouts/slideLayout18.xml"/><Relationship Id="rId3" Type="http://schemas.openxmlformats.org/officeDocument/2006/relationships/hyperlink" Target="http://www.southcn.com/ent/celeb/chenglong/news/200312101387_506586.jpg" TargetMode="External"/><Relationship Id="rId6" Type="http://schemas.openxmlformats.org/officeDocument/2006/relationships/hyperlink" Target="http://images.google.cn/imgres?imgurl=http://lady.tom.com/img/assets/200609/060906sjg01.jpg&amp;imgrefurl=http://grad.xjtu.edu.cn/life/detail.asp?ID=248&amp;h=400&amp;w=333&amp;sz=30&amp;hl=zh-CN&amp;start=3&amp;um=1&amp;tbnid=TVBVKu-vyP88KM:&amp;tbnh=124&amp;tbnw=103&amp;prev=/images?q=%E6%9D%8E%E5%B0%8F%E9%BE%99&amp;svnum=10&amp;um=1&amp;hl=zh-CN&amp;newwindow=1&amp;sa=G" TargetMode="External"/></Relationships>
</file>

<file path=ppt/slides/_rels/slide28.xml.rels><?xml version="1.0" encoding="UTF-8" standalone="yes"?>
<Relationships xmlns="http://schemas.openxmlformats.org/package/2006/relationships"><Relationship Id="rId8" Type="http://schemas.openxmlformats.org/officeDocument/2006/relationships/image" Target="../media/image61.jpeg"/><Relationship Id="rId4" Type="http://schemas.openxmlformats.org/officeDocument/2006/relationships/image" Target="../media/image59.jpeg"/><Relationship Id="rId10" Type="http://schemas.openxmlformats.org/officeDocument/2006/relationships/image" Target="../media/image62.jpeg"/><Relationship Id="rId5" Type="http://schemas.openxmlformats.org/officeDocument/2006/relationships/hyperlink" Target="http://chb-1984-2000.fotoky.com/photo/view/25027" TargetMode="External"/><Relationship Id="rId7" Type="http://schemas.openxmlformats.org/officeDocument/2006/relationships/hyperlink" Target="http://zhinan.elong.com/xc/bigPhotoShow.jsp?path=1000000013/100000001304/20070119093154&amp;title=%E4%BA%AC%E5%89%A7" TargetMode="External"/><Relationship Id="rId1" Type="http://schemas.openxmlformats.org/officeDocument/2006/relationships/slideLayout" Target="../slideLayouts/slideLayout8.xml"/><Relationship Id="rId2" Type="http://schemas.openxmlformats.org/officeDocument/2006/relationships/notesSlide" Target="../notesSlides/notesSlide11.xml"/><Relationship Id="rId9" Type="http://schemas.openxmlformats.org/officeDocument/2006/relationships/hyperlink" Target="http://xyxgyp.gift12345.com/userproducts2.asp" TargetMode="External"/><Relationship Id="rId3" Type="http://schemas.openxmlformats.org/officeDocument/2006/relationships/hyperlink" Target="http://www.chinaopera.net/html/2007-02/1321.html" TargetMode="External"/><Relationship Id="rId6" Type="http://schemas.openxmlformats.org/officeDocument/2006/relationships/image" Target="../media/image60.jpeg"/></Relationships>
</file>

<file path=ppt/slides/_rels/slide29.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4" Type="http://schemas.openxmlformats.org/officeDocument/2006/relationships/image" Target="../media/image65.jpeg"/><Relationship Id="rId5" Type="http://schemas.openxmlformats.org/officeDocument/2006/relationships/image" Target="../media/image66.jpeg"/><Relationship Id="rId7" Type="http://schemas.openxmlformats.org/officeDocument/2006/relationships/image" Target="../media/image68.png"/><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64.jpeg"/><Relationship Id="rId6" Type="http://schemas.openxmlformats.org/officeDocument/2006/relationships/image" Target="../media/image67.jpeg"/></Relationships>
</file>

<file path=ppt/slides/_rels/slide31.xml.rels><?xml version="1.0" encoding="UTF-8" standalone="yes"?>
<Relationships xmlns="http://schemas.openxmlformats.org/package/2006/relationships"><Relationship Id="rId6" Type="http://schemas.openxmlformats.org/officeDocument/2006/relationships/image" Target="../media/image72.jpeg"/><Relationship Id="rId4" Type="http://schemas.openxmlformats.org/officeDocument/2006/relationships/image" Target="../media/image70.jpeg"/><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69.jpeg"/><Relationship Id="rId5" Type="http://schemas.openxmlformats.org/officeDocument/2006/relationships/image" Target="../media/image71.jpeg"/></Relationships>
</file>

<file path=ppt/slides/_rels/slide32.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5.xml"/><Relationship Id="rId3" Type="http://schemas.openxmlformats.org/officeDocument/2006/relationships/image" Target="../media/image74.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6.xml"/><Relationship Id="rId3" Type="http://schemas.openxmlformats.org/officeDocument/2006/relationships/image" Target="../media/image75.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7.xml"/><Relationship Id="rId3" Type="http://schemas.openxmlformats.org/officeDocument/2006/relationships/image" Target="../media/image7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www.youtube.com/watch?v=3J7R1t90y9Y" TargetMode="External"/><Relationship Id="rId3" Type="http://schemas.openxmlformats.org/officeDocument/2006/relationships/image" Target="../media/image10.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8.xml"/><Relationship Id="rId3" Type="http://schemas.openxmlformats.org/officeDocument/2006/relationships/image" Target="../media/image77.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9.xml"/><Relationship Id="rId3" Type="http://schemas.openxmlformats.org/officeDocument/2006/relationships/image" Target="../media/image78.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0.xml"/><Relationship Id="rId3" Type="http://schemas.openxmlformats.org/officeDocument/2006/relationships/image" Target="../media/image79.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1.xml"/><Relationship Id="rId3" Type="http://schemas.openxmlformats.org/officeDocument/2006/relationships/image" Target="../media/image80.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2.xml"/><Relationship Id="rId3" Type="http://schemas.openxmlformats.org/officeDocument/2006/relationships/image" Target="../media/image81.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3.xml"/><Relationship Id="rId3" Type="http://schemas.openxmlformats.org/officeDocument/2006/relationships/image" Target="../media/image82.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4.xml"/><Relationship Id="rId3" Type="http://schemas.openxmlformats.org/officeDocument/2006/relationships/image" Target="../media/image83.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5.xml"/><Relationship Id="rId3" Type="http://schemas.openxmlformats.org/officeDocument/2006/relationships/image" Target="../media/image84.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6.xml"/><Relationship Id="rId3" Type="http://schemas.openxmlformats.org/officeDocument/2006/relationships/image" Target="../media/image85.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7.xml"/><Relationship Id="rId3" Type="http://schemas.openxmlformats.org/officeDocument/2006/relationships/image" Target="../media/image8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8.xml"/><Relationship Id="rId3" Type="http://schemas.openxmlformats.org/officeDocument/2006/relationships/image" Target="../media/image87.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9.xml"/><Relationship Id="rId3" Type="http://schemas.openxmlformats.org/officeDocument/2006/relationships/image" Target="../media/image88.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0.xml"/><Relationship Id="rId3" Type="http://schemas.openxmlformats.org/officeDocument/2006/relationships/image" Target="../media/image89.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1.xml"/><Relationship Id="rId3" Type="http://schemas.openxmlformats.org/officeDocument/2006/relationships/image" Target="../media/image90.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2.xml"/><Relationship Id="rId3" Type="http://schemas.openxmlformats.org/officeDocument/2006/relationships/image" Target="../media/image91.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3.xml"/><Relationship Id="rId3" Type="http://schemas.openxmlformats.org/officeDocument/2006/relationships/image" Target="../media/image92.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4.xml"/><Relationship Id="rId3" Type="http://schemas.openxmlformats.org/officeDocument/2006/relationships/image" Target="../media/image93.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5.xml"/><Relationship Id="rId3" Type="http://schemas.openxmlformats.org/officeDocument/2006/relationships/image" Target="../media/image94.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6.xml"/><Relationship Id="rId3" Type="http://schemas.openxmlformats.org/officeDocument/2006/relationships/image" Target="../media/image95.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7.xml"/><Relationship Id="rId3" Type="http://schemas.openxmlformats.org/officeDocument/2006/relationships/image" Target="../media/image9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3" Type="http://schemas.openxmlformats.org/officeDocument/2006/relationships/image" Target="../media/image12.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8.xml"/><Relationship Id="rId3" Type="http://schemas.openxmlformats.org/officeDocument/2006/relationships/image" Target="../media/image97.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9.xml"/><Relationship Id="rId3" Type="http://schemas.openxmlformats.org/officeDocument/2006/relationships/image" Target="../media/image98.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3" Type="http://schemas.openxmlformats.org/officeDocument/2006/relationships/image" Target="../media/image14.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China and Chinese Culture</a:t>
            </a:r>
            <a:endParaRPr lang="en-US" dirty="0"/>
          </a:p>
        </p:txBody>
      </p:sp>
      <p:sp>
        <p:nvSpPr>
          <p:cNvPr id="3" name="Subtitle 2"/>
          <p:cNvSpPr>
            <a:spLocks noGrp="1"/>
          </p:cNvSpPr>
          <p:nvPr>
            <p:ph type="subTitle" idx="1"/>
          </p:nvPr>
        </p:nvSpPr>
        <p:spPr>
          <a:xfrm>
            <a:off x="3933988" y="6010533"/>
            <a:ext cx="8001000" cy="1219200"/>
          </a:xfrm>
        </p:spPr>
        <p:txBody>
          <a:bodyPr/>
          <a:lstStyle/>
          <a:p>
            <a:r>
              <a:rPr lang="en-US" dirty="0" smtClean="0"/>
              <a:t>Ruohan Sun</a:t>
            </a:r>
            <a:endParaRPr lang="en-US" dirty="0"/>
          </a:p>
        </p:txBody>
      </p:sp>
      <p:sp>
        <p:nvSpPr>
          <p:cNvPr id="4" name="TextBox 3"/>
          <p:cNvSpPr txBox="1"/>
          <p:nvPr/>
        </p:nvSpPr>
        <p:spPr>
          <a:xfrm>
            <a:off x="96184" y="465101"/>
            <a:ext cx="4660200" cy="461665"/>
          </a:xfrm>
          <a:prstGeom prst="rect">
            <a:avLst/>
          </a:prstGeom>
          <a:noFill/>
        </p:spPr>
        <p:txBody>
          <a:bodyPr wrap="none" rtlCol="0">
            <a:spAutoFit/>
          </a:bodyPr>
          <a:lstStyle/>
          <a:p>
            <a:pPr algn="ctr" defTabSz="914400"/>
            <a:r>
              <a:rPr lang="en-US" sz="2400" dirty="0"/>
              <a:t>ED 590 Student teaching in</a:t>
            </a:r>
            <a:r>
              <a:rPr lang="en-US" sz="2400" dirty="0" smtClean="0"/>
              <a:t> China</a:t>
            </a:r>
            <a:endParaRPr lang="en-US" sz="24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Language</a:t>
            </a:r>
            <a:endParaRPr lang="en-US" dirty="0"/>
          </a:p>
        </p:txBody>
      </p:sp>
      <p:pic>
        <p:nvPicPr>
          <p:cNvPr id="4" name="Content Placeholder 3" descr="china_ling_90.jpg"/>
          <p:cNvPicPr>
            <a:picLocks noGrp="1" noChangeAspect="1"/>
          </p:cNvPicPr>
          <p:nvPr>
            <p:ph idx="1"/>
          </p:nvPr>
        </p:nvPicPr>
        <p:blipFill>
          <a:blip r:embed="rId2"/>
          <a:srcRect l="-72190" r="-72190"/>
          <a:stretch>
            <a:fillRect/>
          </a:stretch>
        </p:blipFill>
        <p:spPr>
          <a:xfrm>
            <a:off x="-4131821" y="1417638"/>
            <a:ext cx="16851505" cy="7085270"/>
          </a:xfr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TextBox 1"/>
          <p:cNvSpPr txBox="1">
            <a:spLocks noChangeArrowheads="1"/>
          </p:cNvSpPr>
          <p:nvPr/>
        </p:nvSpPr>
        <p:spPr bwMode="auto">
          <a:xfrm>
            <a:off x="5001840" y="697651"/>
            <a:ext cx="3915293" cy="1200329"/>
          </a:xfrm>
          <a:prstGeom prst="rect">
            <a:avLst/>
          </a:prstGeom>
          <a:noFill/>
          <a:ln w="9525">
            <a:noFill/>
            <a:miter lim="800000"/>
            <a:headEnd/>
            <a:tailEnd/>
          </a:ln>
        </p:spPr>
        <p:txBody>
          <a:bodyPr wrap="square">
            <a:prstTxWarp prst="textNoShape">
              <a:avLst/>
            </a:prstTxWarp>
            <a:spAutoFit/>
          </a:bodyPr>
          <a:lstStyle/>
          <a:p>
            <a:pPr algn="ctr"/>
            <a:r>
              <a:rPr lang="en-US" sz="3600" dirty="0">
                <a:solidFill>
                  <a:srgbClr val="603E0E"/>
                </a:solidFill>
              </a:rPr>
              <a:t>T</a:t>
            </a:r>
            <a:r>
              <a:rPr lang="en-US" sz="3600" dirty="0" smtClean="0">
                <a:solidFill>
                  <a:srgbClr val="603E0E"/>
                </a:solidFill>
              </a:rPr>
              <a:t>he President</a:t>
            </a:r>
          </a:p>
          <a:p>
            <a:pPr algn="ctr"/>
            <a:r>
              <a:rPr lang="en-US" sz="3600" dirty="0" err="1" smtClean="0">
                <a:solidFill>
                  <a:srgbClr val="603E0E"/>
                </a:solidFill>
              </a:rPr>
              <a:t>Hu</a:t>
            </a:r>
            <a:r>
              <a:rPr lang="en-US" sz="3600" dirty="0" smtClean="0">
                <a:solidFill>
                  <a:srgbClr val="603E0E"/>
                </a:solidFill>
              </a:rPr>
              <a:t> </a:t>
            </a:r>
            <a:r>
              <a:rPr lang="en-US" sz="3600" dirty="0" err="1">
                <a:solidFill>
                  <a:srgbClr val="603E0E"/>
                </a:solidFill>
              </a:rPr>
              <a:t>Jingtao</a:t>
            </a:r>
            <a:endParaRPr lang="en-US" sz="3600" dirty="0">
              <a:solidFill>
                <a:srgbClr val="603E0E"/>
              </a:solidFill>
            </a:endParaRPr>
          </a:p>
        </p:txBody>
      </p:sp>
      <p:pic>
        <p:nvPicPr>
          <p:cNvPr id="25603" name="Picture 2" descr="Hu-Jintao.jpg"/>
          <p:cNvPicPr>
            <a:picLocks noChangeAspect="1"/>
          </p:cNvPicPr>
          <p:nvPr/>
        </p:nvPicPr>
        <p:blipFill>
          <a:blip r:embed="rId2"/>
          <a:srcRect/>
          <a:stretch>
            <a:fillRect/>
          </a:stretch>
        </p:blipFill>
        <p:spPr bwMode="auto">
          <a:xfrm>
            <a:off x="5280652" y="2537330"/>
            <a:ext cx="3291848" cy="3508916"/>
          </a:xfrm>
          <a:prstGeom prst="rect">
            <a:avLst/>
          </a:prstGeom>
          <a:noFill/>
          <a:ln w="9525">
            <a:noFill/>
            <a:miter lim="800000"/>
            <a:headEnd/>
            <a:tailEnd/>
          </a:ln>
        </p:spPr>
      </p:pic>
      <p:pic>
        <p:nvPicPr>
          <p:cNvPr id="8" name="Content Placeholder 7" descr="lag.png"/>
          <p:cNvPicPr>
            <a:picLocks noGrp="1" noChangeAspect="1"/>
          </p:cNvPicPr>
          <p:nvPr>
            <p:ph sz="half" idx="2"/>
          </p:nvPr>
        </p:nvPicPr>
        <p:blipFill>
          <a:blip r:embed="rId3"/>
          <a:srcRect t="-37555" b="-37555"/>
          <a:stretch>
            <a:fillRect/>
          </a:stretch>
        </p:blipFill>
        <p:spPr>
          <a:xfrm>
            <a:off x="571500" y="1897980"/>
            <a:ext cx="3749040" cy="4102100"/>
          </a:xfrm>
        </p:spPr>
      </p:pic>
      <p:sp>
        <p:nvSpPr>
          <p:cNvPr id="7" name="TextBox 6"/>
          <p:cNvSpPr txBox="1"/>
          <p:nvPr/>
        </p:nvSpPr>
        <p:spPr>
          <a:xfrm>
            <a:off x="405247" y="1020816"/>
            <a:ext cx="4320540" cy="646331"/>
          </a:xfrm>
          <a:prstGeom prst="rect">
            <a:avLst/>
          </a:prstGeom>
          <a:noFill/>
        </p:spPr>
        <p:txBody>
          <a:bodyPr wrap="square" rtlCol="0">
            <a:spAutoFit/>
          </a:bodyPr>
          <a:lstStyle/>
          <a:p>
            <a:r>
              <a:rPr lang="en-US" sz="3600" dirty="0" smtClean="0">
                <a:solidFill>
                  <a:srgbClr val="603E0E"/>
                </a:solidFill>
                <a:ea typeface="Times New Roman" pitchFamily="32" charset="0"/>
                <a:cs typeface="Times New Roman" pitchFamily="32" charset="0"/>
              </a:rPr>
              <a:t>China National Flag</a:t>
            </a:r>
            <a:endParaRPr lang="en-US" dirty="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descr="china_history.gif"/>
          <p:cNvPicPr>
            <a:picLocks noGrp="1" noChangeAspect="1"/>
          </p:cNvPicPr>
          <p:nvPr>
            <p:ph sz="half" idx="1"/>
          </p:nvPr>
        </p:nvPicPr>
        <p:blipFill>
          <a:blip r:embed="rId3"/>
          <a:srcRect t="-32049" b="-32049"/>
          <a:stretch>
            <a:fillRect/>
          </a:stretch>
        </p:blipFill>
        <p:spPr>
          <a:xfrm>
            <a:off x="25547" y="-1212960"/>
            <a:ext cx="9118453" cy="9977169"/>
          </a:xfrm>
        </p:spPr>
      </p:pic>
      <p:sp>
        <p:nvSpPr>
          <p:cNvPr id="4" name="Content Placeholder 3"/>
          <p:cNvSpPr>
            <a:spLocks noGrp="1"/>
          </p:cNvSpPr>
          <p:nvPr>
            <p:ph sz="half" idx="2"/>
          </p:nvPr>
        </p:nvSpPr>
        <p:spPr/>
        <p:txBody>
          <a:bodyPr/>
          <a:lstStyle/>
          <a:p>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7175" name="Picture 7" descr="xinsrc_472090227100231210571">
            <a:hlinkClick r:id="rId3"/>
          </p:cNvPr>
          <p:cNvPicPr>
            <a:picLocks noChangeAspect="1" noChangeArrowheads="1"/>
          </p:cNvPicPr>
          <p:nvPr/>
        </p:nvPicPr>
        <p:blipFill>
          <a:blip r:embed="rId4"/>
          <a:srcRect/>
          <a:stretch>
            <a:fillRect/>
          </a:stretch>
        </p:blipFill>
        <p:spPr bwMode="auto">
          <a:xfrm>
            <a:off x="5334000" y="0"/>
            <a:ext cx="3810000" cy="6858000"/>
          </a:xfrm>
          <a:prstGeom prst="rect">
            <a:avLst/>
          </a:prstGeom>
          <a:noFill/>
        </p:spPr>
      </p:pic>
      <p:pic>
        <p:nvPicPr>
          <p:cNvPr id="7179" name="Picture 11" descr="5c02c92d81b8fdda0472e18afc503cf4">
            <a:hlinkClick r:id="rId5"/>
          </p:cNvPr>
          <p:cNvPicPr>
            <a:picLocks noChangeAspect="1" noChangeArrowheads="1"/>
          </p:cNvPicPr>
          <p:nvPr/>
        </p:nvPicPr>
        <p:blipFill>
          <a:blip r:embed="rId6"/>
          <a:srcRect/>
          <a:stretch>
            <a:fillRect/>
          </a:stretch>
        </p:blipFill>
        <p:spPr bwMode="auto">
          <a:xfrm>
            <a:off x="0" y="3200400"/>
            <a:ext cx="3275013" cy="4495800"/>
          </a:xfrm>
          <a:prstGeom prst="rect">
            <a:avLst/>
          </a:prstGeom>
          <a:noFill/>
        </p:spPr>
      </p:pic>
      <p:pic>
        <p:nvPicPr>
          <p:cNvPr id="7173" name="Picture 5" descr="2007081715511657077">
            <a:hlinkClick r:id="rId7"/>
          </p:cNvPr>
          <p:cNvPicPr>
            <a:picLocks noChangeAspect="1" noChangeArrowheads="1"/>
          </p:cNvPicPr>
          <p:nvPr/>
        </p:nvPicPr>
        <p:blipFill>
          <a:blip r:embed="rId8"/>
          <a:srcRect/>
          <a:stretch>
            <a:fillRect/>
          </a:stretch>
        </p:blipFill>
        <p:spPr bwMode="auto">
          <a:xfrm>
            <a:off x="0" y="0"/>
            <a:ext cx="5334000" cy="3486150"/>
          </a:xfrm>
          <a:prstGeom prst="rect">
            <a:avLst/>
          </a:prstGeom>
          <a:noFill/>
        </p:spPr>
      </p:pic>
      <p:sp>
        <p:nvSpPr>
          <p:cNvPr id="7180" name="Text Box 12"/>
          <p:cNvSpPr txBox="1">
            <a:spLocks noChangeArrowheads="1"/>
          </p:cNvSpPr>
          <p:nvPr/>
        </p:nvSpPr>
        <p:spPr bwMode="auto">
          <a:xfrm>
            <a:off x="3352800" y="3470275"/>
            <a:ext cx="1905000" cy="338772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ltLang="zh-CN" dirty="0">
                <a:solidFill>
                  <a:srgbClr val="0000FF"/>
                </a:solidFill>
                <a:latin typeface="Arial Black" pitchFamily="-106" charset="0"/>
              </a:rPr>
              <a:t>Most traditional social values are derived from Confucianism and Taoism with a combination of conservatism in China.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7180"/>
                                        </p:tgtEl>
                                        <p:attrNameLst>
                                          <p:attrName>style.visibility</p:attrName>
                                        </p:attrNameLst>
                                      </p:cBhvr>
                                      <p:to>
                                        <p:strVal val="visible"/>
                                      </p:to>
                                    </p:set>
                                    <p:anim calcmode="discrete" valueType="clr">
                                      <p:cBhvr override="childStyle">
                                        <p:cTn id="7" dur="80"/>
                                        <p:tgtEl>
                                          <p:spTgt spid="7180"/>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7180"/>
                                        </p:tgtEl>
                                        <p:attrNameLst>
                                          <p:attrName>fillcolor</p:attrName>
                                        </p:attrNameLst>
                                      </p:cBhvr>
                                      <p:tavLst>
                                        <p:tav tm="0">
                                          <p:val>
                                            <p:clrVal>
                                              <a:schemeClr val="accent2"/>
                                            </p:clrVal>
                                          </p:val>
                                        </p:tav>
                                        <p:tav tm="50000">
                                          <p:val>
                                            <p:clrVal>
                                              <a:schemeClr val="hlink"/>
                                            </p:clrVal>
                                          </p:val>
                                        </p:tav>
                                      </p:tavLst>
                                    </p:anim>
                                    <p:set>
                                      <p:cBhvr>
                                        <p:cTn id="9" dur="80"/>
                                        <p:tgtEl>
                                          <p:spTgt spid="718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0" grpId="0"/>
    </p:bld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8786" name="Rectangle 2"/>
          <p:cNvSpPr>
            <a:spLocks noGrp="1" noRot="1" noChangeArrowheads="1"/>
          </p:cNvSpPr>
          <p:nvPr>
            <p:ph type="title"/>
          </p:nvPr>
        </p:nvSpPr>
        <p:spPr/>
        <p:txBody>
          <a:bodyPr/>
          <a:lstStyle/>
          <a:p>
            <a:r>
              <a:rPr lang="en-US" altLang="zh-CN" sz="4000" b="1">
                <a:effectLst>
                  <a:outerShdw blurRad="38100" dist="38100" dir="2700000" algn="tl">
                    <a:srgbClr val="DDDDDD"/>
                  </a:outerShdw>
                </a:effectLst>
              </a:rPr>
              <a:t>Buddhism</a:t>
            </a:r>
            <a:endParaRPr lang="zh-CN" altLang="en-US" sz="4000" b="1">
              <a:effectLst>
                <a:outerShdw blurRad="38100" dist="38100" dir="2700000" algn="tl">
                  <a:srgbClr val="DDDDDD"/>
                </a:outerShdw>
              </a:effectLst>
            </a:endParaRPr>
          </a:p>
        </p:txBody>
      </p:sp>
      <p:sp>
        <p:nvSpPr>
          <p:cNvPr id="118787" name="Rectangle 3"/>
          <p:cNvSpPr>
            <a:spLocks noGrp="1" noRot="1" noChangeArrowheads="1"/>
          </p:cNvSpPr>
          <p:nvPr>
            <p:ph type="body" sz="half" idx="1"/>
          </p:nvPr>
        </p:nvSpPr>
        <p:spPr/>
        <p:txBody>
          <a:bodyPr/>
          <a:lstStyle/>
          <a:p>
            <a:r>
              <a:rPr lang="en-US" altLang="zh-CN" sz="2400" b="1" dirty="0">
                <a:effectLst>
                  <a:outerShdw blurRad="38100" dist="38100" dir="2700000" algn="tl">
                    <a:srgbClr val="DDDDDD"/>
                  </a:outerShdw>
                </a:effectLst>
              </a:rPr>
              <a:t>Buddhism</a:t>
            </a:r>
            <a:r>
              <a:rPr lang="en-US" altLang="zh-CN" sz="2400" b="1" dirty="0">
                <a:solidFill>
                  <a:srgbClr val="FF9933"/>
                </a:solidFill>
                <a:effectLst>
                  <a:outerShdw blurRad="38100" dist="38100" dir="2700000" algn="tl">
                    <a:srgbClr val="DDDDDD"/>
                  </a:outerShdw>
                </a:effectLst>
              </a:rPr>
              <a:t> </a:t>
            </a:r>
            <a:r>
              <a:rPr lang="en-US" altLang="zh-CN" sz="2400" b="1" dirty="0">
                <a:solidFill>
                  <a:srgbClr val="3333FF"/>
                </a:solidFill>
                <a:effectLst>
                  <a:outerShdw blurRad="38100" dist="38100" dir="2700000" algn="tl">
                    <a:srgbClr val="DDDDDD"/>
                  </a:outerShdw>
                </a:effectLst>
              </a:rPr>
              <a:t>was first introduced from India as early as 166 AD. It gained the support of the imperial court and since then it has been dominating China for many centuries. </a:t>
            </a:r>
            <a:r>
              <a:rPr lang="en-US" altLang="zh-CN" sz="2400" b="1" dirty="0" smtClean="0">
                <a:solidFill>
                  <a:srgbClr val="3333FF"/>
                </a:solidFill>
                <a:effectLst>
                  <a:outerShdw blurRad="38100" dist="38100" dir="2700000" algn="tl">
                    <a:srgbClr val="DDDDDD"/>
                  </a:outerShdw>
                </a:effectLst>
              </a:rPr>
              <a:t/>
            </a:r>
            <a:br>
              <a:rPr lang="en-US" altLang="zh-CN" sz="2400" b="1" dirty="0" smtClean="0">
                <a:solidFill>
                  <a:srgbClr val="3333FF"/>
                </a:solidFill>
                <a:effectLst>
                  <a:outerShdw blurRad="38100" dist="38100" dir="2700000" algn="tl">
                    <a:srgbClr val="DDDDDD"/>
                  </a:outerShdw>
                </a:effectLst>
              </a:rPr>
            </a:br>
            <a:endParaRPr lang="en-US" altLang="zh-CN" sz="2400" b="1" dirty="0">
              <a:solidFill>
                <a:srgbClr val="3333FF"/>
              </a:solidFill>
              <a:effectLst>
                <a:outerShdw blurRad="38100" dist="38100" dir="2700000" algn="tl">
                  <a:srgbClr val="DDDDDD"/>
                </a:outerShdw>
              </a:effectLst>
            </a:endParaRPr>
          </a:p>
        </p:txBody>
      </p:sp>
      <p:pic>
        <p:nvPicPr>
          <p:cNvPr id="118789" name="Picture 5" descr="1864a31875"/>
          <p:cNvPicPr>
            <a:picLocks noGrp="1" noChangeAspect="1" noChangeArrowheads="1"/>
          </p:cNvPicPr>
          <p:nvPr>
            <p:ph sz="half" idx="2"/>
          </p:nvPr>
        </p:nvPicPr>
        <p:blipFill>
          <a:blip r:embed="rId2"/>
          <a:srcRect/>
          <a:stretch>
            <a:fillRect/>
          </a:stretch>
        </p:blipFill>
        <p:spPr>
          <a:xfrm>
            <a:off x="4986338" y="1341438"/>
            <a:ext cx="3494087" cy="4651375"/>
          </a:xfrm>
          <a:noFill/>
          <a:ln/>
        </p:spPr>
      </p:pic>
    </p:spTree>
  </p:cSld>
  <p:clrMapOvr>
    <a:masterClrMapping/>
  </p:clrMapOvr>
  <p:transition spd="slow" advTm="10322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0834" name="Rectangle 2"/>
          <p:cNvSpPr>
            <a:spLocks noGrp="1" noRot="1" noChangeArrowheads="1"/>
          </p:cNvSpPr>
          <p:nvPr>
            <p:ph type="title"/>
          </p:nvPr>
        </p:nvSpPr>
        <p:spPr/>
        <p:txBody>
          <a:bodyPr/>
          <a:lstStyle/>
          <a:p>
            <a:r>
              <a:rPr lang="en-US" altLang="zh-CN" sz="4000" b="1">
                <a:effectLst>
                  <a:outerShdw blurRad="38100" dist="38100" dir="2700000" algn="tl">
                    <a:srgbClr val="DDDDDD"/>
                  </a:outerShdw>
                </a:effectLst>
              </a:rPr>
              <a:t>Taoism</a:t>
            </a:r>
            <a:endParaRPr lang="zh-CN" altLang="en-US" sz="4000" b="1">
              <a:effectLst>
                <a:outerShdw blurRad="38100" dist="38100" dir="2700000" algn="tl">
                  <a:srgbClr val="DDDDDD"/>
                </a:outerShdw>
              </a:effectLst>
            </a:endParaRPr>
          </a:p>
        </p:txBody>
      </p:sp>
      <p:sp>
        <p:nvSpPr>
          <p:cNvPr id="120835" name="Rectangle 3"/>
          <p:cNvSpPr>
            <a:spLocks noGrp="1" noRot="1" noChangeArrowheads="1"/>
          </p:cNvSpPr>
          <p:nvPr>
            <p:ph type="body" sz="half" idx="1"/>
          </p:nvPr>
        </p:nvSpPr>
        <p:spPr/>
        <p:txBody>
          <a:bodyPr/>
          <a:lstStyle/>
          <a:p>
            <a:r>
              <a:rPr lang="en-US" altLang="zh-CN" sz="2800" b="1" dirty="0">
                <a:solidFill>
                  <a:srgbClr val="000000"/>
                </a:solidFill>
                <a:effectLst>
                  <a:outerShdw blurRad="38100" dist="38100" dir="2700000" algn="tl">
                    <a:srgbClr val="DDDDDD"/>
                  </a:outerShdw>
                </a:effectLst>
              </a:rPr>
              <a:t>Taoism</a:t>
            </a:r>
            <a:r>
              <a:rPr lang="en-US" altLang="zh-CN" sz="2800" b="1" dirty="0">
                <a:solidFill>
                  <a:srgbClr val="3333FF"/>
                </a:solidFill>
                <a:effectLst>
                  <a:outerShdw blurRad="38100" dist="38100" dir="2700000" algn="tl">
                    <a:srgbClr val="DDDDDD"/>
                  </a:outerShdw>
                </a:effectLst>
              </a:rPr>
              <a:t> is the Chinese religion which believes in ghosts and spirits. It originated from a Chinese school of philosophy which emphasized cooperation with the natural forces.</a:t>
            </a:r>
            <a:endParaRPr lang="zh-CN" altLang="en-US" sz="2800" b="1" dirty="0">
              <a:solidFill>
                <a:srgbClr val="3333FF"/>
              </a:solidFill>
              <a:effectLst>
                <a:outerShdw blurRad="38100" dist="38100" dir="2700000" algn="tl">
                  <a:srgbClr val="DDDDDD"/>
                </a:outerShdw>
              </a:effectLst>
            </a:endParaRPr>
          </a:p>
        </p:txBody>
      </p:sp>
      <p:pic>
        <p:nvPicPr>
          <p:cNvPr id="120838" name="Picture 6" descr="20050310134624160">
            <a:hlinkClick r:id="rId2"/>
          </p:cNvPr>
          <p:cNvPicPr>
            <a:picLocks noChangeAspect="1" noChangeArrowheads="1"/>
          </p:cNvPicPr>
          <p:nvPr/>
        </p:nvPicPr>
        <p:blipFill>
          <a:blip r:embed="rId3"/>
          <a:srcRect/>
          <a:stretch>
            <a:fillRect/>
          </a:stretch>
        </p:blipFill>
        <p:spPr bwMode="auto">
          <a:xfrm>
            <a:off x="4500563" y="1916113"/>
            <a:ext cx="4392612" cy="3455987"/>
          </a:xfrm>
          <a:prstGeom prst="rect">
            <a:avLst/>
          </a:prstGeom>
          <a:noFill/>
        </p:spPr>
      </p:pic>
    </p:spTree>
  </p:cSld>
  <p:clrMapOvr>
    <a:masterClrMapping/>
  </p:clrMapOvr>
  <p:transition spd="slow" advTm="26391"/>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882" name="Rectangle 2"/>
          <p:cNvSpPr>
            <a:spLocks noGrp="1" noRot="1" noChangeArrowheads="1"/>
          </p:cNvSpPr>
          <p:nvPr>
            <p:ph type="title"/>
          </p:nvPr>
        </p:nvSpPr>
        <p:spPr/>
        <p:txBody>
          <a:bodyPr/>
          <a:lstStyle/>
          <a:p>
            <a:r>
              <a:rPr lang="en-US" altLang="zh-CN" sz="4000" b="1">
                <a:effectLst>
                  <a:outerShdw blurRad="38100" dist="38100" dir="2700000" algn="tl">
                    <a:srgbClr val="DDDDDD"/>
                  </a:outerShdw>
                </a:effectLst>
              </a:rPr>
              <a:t> Confucianism</a:t>
            </a:r>
            <a:r>
              <a:rPr lang="en-US" altLang="zh-CN"/>
              <a:t> </a:t>
            </a:r>
            <a:endParaRPr lang="zh-CN" altLang="en-US"/>
          </a:p>
        </p:txBody>
      </p:sp>
      <p:sp>
        <p:nvSpPr>
          <p:cNvPr id="122883" name="Rectangle 3"/>
          <p:cNvSpPr>
            <a:spLocks noGrp="1" noRot="1" noChangeArrowheads="1"/>
          </p:cNvSpPr>
          <p:nvPr>
            <p:ph type="body" sz="half" idx="1"/>
          </p:nvPr>
        </p:nvSpPr>
        <p:spPr>
          <a:xfrm>
            <a:off x="0" y="1600200"/>
            <a:ext cx="4610100" cy="4498975"/>
          </a:xfrm>
        </p:spPr>
        <p:txBody>
          <a:bodyPr/>
          <a:lstStyle/>
          <a:p>
            <a:pPr>
              <a:spcBef>
                <a:spcPct val="50000"/>
              </a:spcBef>
              <a:buClrTx/>
              <a:buFontTx/>
              <a:buNone/>
            </a:pPr>
            <a:r>
              <a:rPr lang="en-US" altLang="zh-CN" sz="2800" dirty="0">
                <a:solidFill>
                  <a:srgbClr val="000000"/>
                </a:solidFill>
              </a:rPr>
              <a:t>   </a:t>
            </a:r>
            <a:r>
              <a:rPr lang="en-US" altLang="zh-CN" sz="2800" b="1" dirty="0">
                <a:solidFill>
                  <a:srgbClr val="000000"/>
                </a:solidFill>
                <a:effectLst>
                  <a:outerShdw blurRad="38100" dist="38100" dir="2700000" algn="tl">
                    <a:srgbClr val="DDDDDD"/>
                  </a:outerShdw>
                </a:effectLst>
              </a:rPr>
              <a:t>Confucianism </a:t>
            </a:r>
            <a:r>
              <a:rPr lang="en-US" altLang="zh-CN" sz="2800" b="1" dirty="0">
                <a:solidFill>
                  <a:srgbClr val="3333FF"/>
                </a:solidFill>
                <a:effectLst>
                  <a:outerShdw blurRad="38100" dist="38100" dir="2700000" algn="tl">
                    <a:srgbClr val="DDDDDD"/>
                  </a:outerShdw>
                </a:effectLst>
              </a:rPr>
              <a:t>was originally the philosophy of Confucius who stressed the maintenance of a stable system of inter-personal relationships at different levels of society. </a:t>
            </a:r>
            <a:endParaRPr lang="zh-CN" altLang="en-US" sz="2800" b="1" dirty="0">
              <a:solidFill>
                <a:srgbClr val="3333FF"/>
              </a:solidFill>
              <a:effectLst>
                <a:outerShdw blurRad="38100" dist="38100" dir="2700000" algn="tl">
                  <a:srgbClr val="DDDDDD"/>
                </a:outerShdw>
              </a:effectLst>
            </a:endParaRPr>
          </a:p>
          <a:p>
            <a:endParaRPr lang="zh-CN" altLang="en-US" sz="2800" b="1" dirty="0">
              <a:solidFill>
                <a:srgbClr val="3333FF"/>
              </a:solidFill>
              <a:effectLst>
                <a:outerShdw blurRad="38100" dist="38100" dir="2700000" algn="tl">
                  <a:srgbClr val="DDDDDD"/>
                </a:outerShdw>
              </a:effectLst>
            </a:endParaRPr>
          </a:p>
        </p:txBody>
      </p:sp>
      <p:sp>
        <p:nvSpPr>
          <p:cNvPr id="122884" name="Rectangle 4"/>
          <p:cNvSpPr>
            <a:spLocks noGrp="1" noRot="1" noChangeArrowheads="1"/>
          </p:cNvSpPr>
          <p:nvPr>
            <p:ph sz="half" idx="2"/>
          </p:nvPr>
        </p:nvSpPr>
        <p:spPr/>
        <p:txBody>
          <a:bodyPr/>
          <a:lstStyle/>
          <a:p>
            <a:endParaRPr lang="zh-CN" altLang="en-US" sz="2800"/>
          </a:p>
        </p:txBody>
      </p:sp>
      <p:pic>
        <p:nvPicPr>
          <p:cNvPr id="122888" name="Picture 8" descr="20070525"/>
          <p:cNvPicPr>
            <a:picLocks noChangeAspect="1" noChangeArrowheads="1"/>
          </p:cNvPicPr>
          <p:nvPr/>
        </p:nvPicPr>
        <p:blipFill>
          <a:blip r:embed="rId4"/>
          <a:srcRect/>
          <a:stretch>
            <a:fillRect/>
          </a:stretch>
        </p:blipFill>
        <p:spPr bwMode="auto">
          <a:xfrm>
            <a:off x="4787900" y="1628775"/>
            <a:ext cx="3910013" cy="4248150"/>
          </a:xfrm>
          <a:prstGeom prst="rect">
            <a:avLst/>
          </a:prstGeom>
          <a:noFill/>
        </p:spPr>
      </p:pic>
      <p:sp>
        <p:nvSpPr>
          <p:cNvPr id="122889" name="AutoShape 9"/>
          <p:cNvSpPr>
            <a:spLocks noChangeArrowheads="1"/>
          </p:cNvSpPr>
          <p:nvPr/>
        </p:nvSpPr>
        <p:spPr bwMode="auto">
          <a:xfrm>
            <a:off x="6443663" y="404813"/>
            <a:ext cx="1727200" cy="1008062"/>
          </a:xfrm>
          <a:prstGeom prst="irregularSeal2">
            <a:avLst/>
          </a:prstGeom>
          <a:solidFill>
            <a:schemeClr val="accent1"/>
          </a:solidFill>
          <a:ln w="9525">
            <a:solidFill>
              <a:schemeClr val="tx1"/>
            </a:solidFill>
            <a:miter lim="800000"/>
            <a:headEnd/>
            <a:tailEnd/>
          </a:ln>
          <a:effectLst/>
        </p:spPr>
        <p:txBody>
          <a:bodyPr wrap="none" anchor="ctr">
            <a:prstTxWarp prst="textNoShape">
              <a:avLst/>
            </a:prstTxWarp>
          </a:bodyPr>
          <a:lstStyle/>
          <a:p>
            <a:pPr algn="ctr"/>
            <a:r>
              <a:rPr lang="en-US" altLang="zh-CN" b="1">
                <a:solidFill>
                  <a:schemeClr val="hlink"/>
                </a:solidFill>
              </a:rPr>
              <a:t>The Analects</a:t>
            </a:r>
            <a:r>
              <a:rPr lang="en-US" altLang="zh-CN"/>
              <a:t> </a:t>
            </a:r>
            <a:endParaRPr lang="zh-CN" altLang="en-US"/>
          </a:p>
        </p:txBody>
      </p:sp>
    </p:spTree>
    <p:custDataLst>
      <p:tags r:id="rId1"/>
    </p:custDataLst>
  </p:cSld>
  <p:clrMapOvr>
    <a:masterClrMapping/>
  </p:clrMapOvr>
  <p:transition spd="slow" advTm="615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883">
                                            <p:txEl>
                                              <p:pRg st="0" end="0"/>
                                            </p:txEl>
                                          </p:spTgt>
                                        </p:tgtEl>
                                        <p:attrNameLst>
                                          <p:attrName>style.visibility</p:attrName>
                                        </p:attrNameLst>
                                      </p:cBhvr>
                                      <p:to>
                                        <p:strVal val="visible"/>
                                      </p:to>
                                    </p:set>
                                    <p:anim calcmode="lin" valueType="num">
                                      <p:cBhvr additive="base">
                                        <p:cTn id="7" dur="500" fill="hold"/>
                                        <p:tgtEl>
                                          <p:spTgt spid="12288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288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5" presetClass="entr" presetSubtype="0" fill="hold" grpId="0" nodeType="clickEffect">
                                  <p:stCondLst>
                                    <p:cond delay="0"/>
                                  </p:stCondLst>
                                  <p:childTnLst>
                                    <p:set>
                                      <p:cBhvr>
                                        <p:cTn id="12" dur="1" fill="hold">
                                          <p:stCondLst>
                                            <p:cond delay="0"/>
                                          </p:stCondLst>
                                        </p:cTn>
                                        <p:tgtEl>
                                          <p:spTgt spid="122889"/>
                                        </p:tgtEl>
                                        <p:attrNameLst>
                                          <p:attrName>style.visibility</p:attrName>
                                        </p:attrNameLst>
                                      </p:cBhvr>
                                      <p:to>
                                        <p:strVal val="visible"/>
                                      </p:to>
                                    </p:set>
                                    <p:anim calcmode="lin" valueType="num">
                                      <p:cBhvr>
                                        <p:cTn id="13" dur="1000" fill="hold"/>
                                        <p:tgtEl>
                                          <p:spTgt spid="122889"/>
                                        </p:tgtEl>
                                        <p:attrNameLst>
                                          <p:attrName>ppt_w</p:attrName>
                                        </p:attrNameLst>
                                      </p:cBhvr>
                                      <p:tavLst>
                                        <p:tav tm="0">
                                          <p:val>
                                            <p:fltVal val="0"/>
                                          </p:val>
                                        </p:tav>
                                        <p:tav tm="100000">
                                          <p:val>
                                            <p:strVal val="#ppt_w"/>
                                          </p:val>
                                        </p:tav>
                                      </p:tavLst>
                                    </p:anim>
                                    <p:anim calcmode="lin" valueType="num">
                                      <p:cBhvr>
                                        <p:cTn id="14" dur="1000" fill="hold"/>
                                        <p:tgtEl>
                                          <p:spTgt spid="122889"/>
                                        </p:tgtEl>
                                        <p:attrNameLst>
                                          <p:attrName>ppt_h</p:attrName>
                                        </p:attrNameLst>
                                      </p:cBhvr>
                                      <p:tavLst>
                                        <p:tav tm="0">
                                          <p:val>
                                            <p:fltVal val="0"/>
                                          </p:val>
                                        </p:tav>
                                        <p:tav tm="100000">
                                          <p:val>
                                            <p:strVal val="#ppt_h"/>
                                          </p:val>
                                        </p:tav>
                                      </p:tavLst>
                                    </p:anim>
                                    <p:anim calcmode="lin" valueType="num">
                                      <p:cBhvr>
                                        <p:cTn id="15" dur="1000" fill="hold"/>
                                        <p:tgtEl>
                                          <p:spTgt spid="122889"/>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12288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2" fill="hold" nodeType="clickEffect">
                                  <p:stCondLst>
                                    <p:cond delay="0"/>
                                  </p:stCondLst>
                                  <p:childTnLst>
                                    <p:set>
                                      <p:cBhvr>
                                        <p:cTn id="20" dur="1" fill="hold">
                                          <p:stCondLst>
                                            <p:cond delay="0"/>
                                          </p:stCondLst>
                                        </p:cTn>
                                        <p:tgtEl>
                                          <p:spTgt spid="122888"/>
                                        </p:tgtEl>
                                        <p:attrNameLst>
                                          <p:attrName>style.visibility</p:attrName>
                                        </p:attrNameLst>
                                      </p:cBhvr>
                                      <p:to>
                                        <p:strVal val="visible"/>
                                      </p:to>
                                    </p:set>
                                    <p:animEffect transition="in" filter="slide(fromRight)">
                                      <p:cBhvr>
                                        <p:cTn id="21" dur="500"/>
                                        <p:tgtEl>
                                          <p:spTgt spid="1228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3" grpId="0" build="p"/>
      <p:bldP spid="122889" grpId="0" animBg="1"/>
    </p:bld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5954" name="Rectangle 2"/>
          <p:cNvSpPr>
            <a:spLocks noGrp="1" noRot="1" noChangeArrowheads="1"/>
          </p:cNvSpPr>
          <p:nvPr>
            <p:ph type="title"/>
          </p:nvPr>
        </p:nvSpPr>
        <p:spPr/>
        <p:txBody>
          <a:bodyPr/>
          <a:lstStyle/>
          <a:p>
            <a:r>
              <a:rPr lang="en-US" altLang="zh-CN"/>
              <a:t> </a:t>
            </a:r>
            <a:r>
              <a:rPr lang="en-US" altLang="zh-CN" sz="4000" b="1">
                <a:effectLst>
                  <a:outerShdw blurRad="38100" dist="38100" dir="2700000" algn="tl">
                    <a:srgbClr val="DDDDDD"/>
                  </a:outerShdw>
                </a:effectLst>
              </a:rPr>
              <a:t>Confucianism</a:t>
            </a:r>
            <a:r>
              <a:rPr lang="en-US" altLang="zh-CN"/>
              <a:t> </a:t>
            </a:r>
            <a:endParaRPr lang="zh-CN" altLang="en-US"/>
          </a:p>
        </p:txBody>
      </p:sp>
      <p:sp>
        <p:nvSpPr>
          <p:cNvPr id="125955" name="Rectangle 3"/>
          <p:cNvSpPr>
            <a:spLocks noGrp="1" noRot="1" noChangeArrowheads="1"/>
          </p:cNvSpPr>
          <p:nvPr>
            <p:ph type="body" sz="half" idx="1"/>
          </p:nvPr>
        </p:nvSpPr>
        <p:spPr>
          <a:xfrm>
            <a:off x="323850" y="1600200"/>
            <a:ext cx="8640763" cy="4498975"/>
          </a:xfrm>
        </p:spPr>
        <p:txBody>
          <a:bodyPr>
            <a:normAutofit fontScale="92500" lnSpcReduction="10000"/>
          </a:bodyPr>
          <a:lstStyle/>
          <a:p>
            <a:pPr>
              <a:spcBef>
                <a:spcPct val="50000"/>
              </a:spcBef>
              <a:buClrTx/>
              <a:buFontTx/>
              <a:buNone/>
            </a:pPr>
            <a:r>
              <a:rPr lang="en-US" altLang="zh-CN" sz="2800"/>
              <a:t> </a:t>
            </a:r>
            <a:r>
              <a:rPr lang="en-US" altLang="zh-CN" sz="2800" b="1">
                <a:effectLst>
                  <a:outerShdw blurRad="38100" dist="38100" dir="2700000" algn="tl">
                    <a:srgbClr val="DDDDDD"/>
                  </a:outerShdw>
                </a:effectLst>
              </a:rPr>
              <a:t>The Confucian tradition has a long historical legacy in East Asia extending from </a:t>
            </a:r>
            <a:r>
              <a:rPr lang="en-US" altLang="zh-CN" sz="2800" b="1">
                <a:solidFill>
                  <a:schemeClr val="tx2"/>
                </a:solidFill>
                <a:effectLst>
                  <a:outerShdw blurRad="38100" dist="38100" dir="2700000" algn="tl">
                    <a:srgbClr val="DDDDDD"/>
                  </a:outerShdw>
                </a:effectLst>
              </a:rPr>
              <a:t>China </a:t>
            </a:r>
            <a:r>
              <a:rPr lang="en-US" altLang="zh-CN" sz="2800" b="1">
                <a:effectLst>
                  <a:outerShdw blurRad="38100" dist="38100" dir="2700000" algn="tl">
                    <a:srgbClr val="DDDDDD"/>
                  </a:outerShdw>
                </a:effectLst>
              </a:rPr>
              <a:t>across </a:t>
            </a:r>
            <a:r>
              <a:rPr lang="en-US" altLang="zh-CN" sz="2800" b="1">
                <a:solidFill>
                  <a:srgbClr val="FF9933"/>
                </a:solidFill>
                <a:effectLst>
                  <a:outerShdw blurRad="38100" dist="38100" dir="2700000" algn="tl">
                    <a:srgbClr val="DDDDDD"/>
                  </a:outerShdw>
                </a:effectLst>
              </a:rPr>
              <a:t>Korea</a:t>
            </a:r>
            <a:r>
              <a:rPr lang="en-US" altLang="zh-CN" sz="2800" b="1">
                <a:effectLst>
                  <a:outerShdw blurRad="38100" dist="38100" dir="2700000" algn="tl">
                    <a:srgbClr val="DDDDDD"/>
                  </a:outerShdw>
                </a:effectLst>
              </a:rPr>
              <a:t> and </a:t>
            </a:r>
            <a:r>
              <a:rPr lang="en-US" altLang="zh-CN" sz="2800" b="1">
                <a:solidFill>
                  <a:srgbClr val="FF9933"/>
                </a:solidFill>
                <a:effectLst>
                  <a:outerShdw blurRad="38100" dist="38100" dir="2700000" algn="tl">
                    <a:srgbClr val="DDDDDD"/>
                  </a:outerShdw>
                </a:effectLst>
              </a:rPr>
              <a:t>Japan</a:t>
            </a:r>
            <a:r>
              <a:rPr lang="en-US" altLang="zh-CN" sz="2800" b="1">
                <a:effectLst>
                  <a:outerShdw blurRad="38100" dist="38100" dir="2700000" algn="tl">
                    <a:srgbClr val="DDDDDD"/>
                  </a:outerShdw>
                </a:effectLst>
              </a:rPr>
              <a:t> and into </a:t>
            </a:r>
            <a:r>
              <a:rPr lang="en-US" altLang="zh-CN" sz="2800" b="1">
                <a:solidFill>
                  <a:srgbClr val="FF9933"/>
                </a:solidFill>
                <a:effectLst>
                  <a:outerShdw blurRad="38100" dist="38100" dir="2700000" algn="tl">
                    <a:srgbClr val="DDDDDD"/>
                  </a:outerShdw>
                </a:effectLst>
              </a:rPr>
              <a:t>Vietnam</a:t>
            </a:r>
            <a:r>
              <a:rPr lang="en-US" altLang="zh-CN" sz="2800" b="1">
                <a:effectLst>
                  <a:outerShdw blurRad="38100" dist="38100" dir="2700000" algn="tl">
                    <a:srgbClr val="DDDDDD"/>
                  </a:outerShdw>
                </a:effectLst>
              </a:rPr>
              <a:t>.   </a:t>
            </a:r>
          </a:p>
          <a:p>
            <a:pPr>
              <a:spcBef>
                <a:spcPct val="50000"/>
              </a:spcBef>
              <a:buClrTx/>
              <a:buFontTx/>
              <a:buNone/>
            </a:pPr>
            <a:r>
              <a:rPr lang="en-US" altLang="zh-CN" sz="2800" b="1">
                <a:effectLst>
                  <a:outerShdw blurRad="38100" dist="38100" dir="2700000" algn="tl">
                    <a:srgbClr val="DDDDDD"/>
                  </a:outerShdw>
                </a:effectLst>
              </a:rPr>
              <a:t>   Despite the enormous historical variations, cultural particularities, and national differences in the region, there are certain central ideas and values which have spread across the area, and even have influenced </a:t>
            </a:r>
            <a:r>
              <a:rPr lang="en-US" altLang="zh-CN" sz="3600" b="1" i="1">
                <a:solidFill>
                  <a:srgbClr val="FF9933"/>
                </a:solidFill>
                <a:effectLst>
                  <a:outerShdw blurRad="38100" dist="38100" dir="2700000" algn="tl">
                    <a:srgbClr val="DDDDDD"/>
                  </a:outerShdw>
                </a:effectLst>
              </a:rPr>
              <a:t>our modern life.</a:t>
            </a:r>
          </a:p>
          <a:p>
            <a:pPr>
              <a:spcBef>
                <a:spcPct val="50000"/>
              </a:spcBef>
              <a:buClrTx/>
              <a:buFontTx/>
              <a:buNone/>
            </a:pPr>
            <a:r>
              <a:rPr lang="en-US" altLang="zh-CN" sz="2800"/>
              <a:t>    </a:t>
            </a:r>
          </a:p>
        </p:txBody>
      </p:sp>
      <p:sp>
        <p:nvSpPr>
          <p:cNvPr id="125959" name="AutoShape 7"/>
          <p:cNvSpPr>
            <a:spLocks noChangeArrowheads="1"/>
          </p:cNvSpPr>
          <p:nvPr/>
        </p:nvSpPr>
        <p:spPr bwMode="auto">
          <a:xfrm>
            <a:off x="323850" y="906518"/>
            <a:ext cx="8064500" cy="4897437"/>
          </a:xfrm>
          <a:prstGeom prst="horizontalScroll">
            <a:avLst>
              <a:gd name="adj" fmla="val 12500"/>
            </a:avLst>
          </a:prstGeom>
          <a:solidFill>
            <a:srgbClr val="FFFF99"/>
          </a:solidFill>
          <a:ln w="9525">
            <a:solidFill>
              <a:schemeClr val="tx1"/>
            </a:solidFill>
            <a:round/>
            <a:headEnd/>
            <a:tailEnd/>
          </a:ln>
          <a:effectLst/>
        </p:spPr>
        <p:txBody>
          <a:bodyPr wrap="none" anchor="ctr">
            <a:prstTxWarp prst="textNoShape">
              <a:avLst/>
            </a:prstTxWarp>
          </a:bodyPr>
          <a:lstStyle/>
          <a:p>
            <a:pPr>
              <a:lnSpc>
                <a:spcPct val="90000"/>
              </a:lnSpc>
              <a:spcBef>
                <a:spcPct val="50000"/>
              </a:spcBef>
              <a:buClr>
                <a:schemeClr val="hlink"/>
              </a:buClr>
              <a:buFont typeface="Wingdings" pitchFamily="-106" charset="2"/>
              <a:buChar char="u"/>
            </a:pPr>
            <a:r>
              <a:rPr lang="en-US" altLang="zh-CN" sz="2000" dirty="0"/>
              <a:t>  </a:t>
            </a:r>
            <a:r>
              <a:rPr lang="en-US" altLang="zh-CN" sz="2000" b="1" dirty="0">
                <a:effectLst>
                  <a:outerShdw blurRad="38100" dist="38100" dir="2700000" algn="tl">
                    <a:srgbClr val="FFFFFF"/>
                  </a:outerShdw>
                </a:effectLst>
              </a:rPr>
              <a:t>The </a:t>
            </a:r>
            <a:r>
              <a:rPr lang="en-US" altLang="zh-CN" sz="2000" b="1" dirty="0" err="1">
                <a:effectLst>
                  <a:outerShdw blurRad="38100" dist="38100" dir="2700000" algn="tl">
                    <a:srgbClr val="FFFFFF"/>
                  </a:outerShdw>
                </a:effectLst>
              </a:rPr>
              <a:t>embeddedness</a:t>
            </a:r>
            <a:r>
              <a:rPr lang="en-US" altLang="zh-CN" sz="2000" b="1" dirty="0">
                <a:effectLst>
                  <a:outerShdw blurRad="38100" dist="38100" dir="2700000" algn="tl">
                    <a:srgbClr val="FFFFFF"/>
                  </a:outerShdw>
                </a:effectLst>
              </a:rPr>
              <a:t> of each person in concentric circles </a:t>
            </a:r>
          </a:p>
          <a:p>
            <a:pPr>
              <a:lnSpc>
                <a:spcPct val="90000"/>
              </a:lnSpc>
              <a:spcBef>
                <a:spcPct val="50000"/>
              </a:spcBef>
              <a:buClr>
                <a:schemeClr val="hlink"/>
              </a:buClr>
              <a:buFont typeface="Wingdings" pitchFamily="-106" charset="2"/>
              <a:buNone/>
            </a:pPr>
            <a:r>
              <a:rPr lang="en-US" altLang="zh-CN" sz="2000" b="1" dirty="0">
                <a:effectLst>
                  <a:outerShdw blurRad="38100" dist="38100" dir="2700000" algn="tl">
                    <a:srgbClr val="FFFFFF"/>
                  </a:outerShdw>
                </a:effectLst>
              </a:rPr>
              <a:t>        of </a:t>
            </a:r>
            <a:r>
              <a:rPr lang="en-US" altLang="zh-CN" sz="2000" b="1" dirty="0">
                <a:solidFill>
                  <a:schemeClr val="hlink"/>
                </a:solidFill>
                <a:effectLst>
                  <a:outerShdw blurRad="38100" dist="38100" dir="2700000" algn="tl">
                    <a:srgbClr val="000000"/>
                  </a:outerShdw>
                </a:effectLst>
              </a:rPr>
              <a:t>relationships</a:t>
            </a:r>
            <a:r>
              <a:rPr lang="en-US" altLang="zh-CN" sz="2000" b="1" dirty="0">
                <a:effectLst>
                  <a:outerShdw blurRad="38100" dist="38100" dir="2700000" algn="tl">
                    <a:srgbClr val="FFFFFF"/>
                  </a:outerShdw>
                </a:effectLst>
              </a:rPr>
              <a:t> and </a:t>
            </a:r>
            <a:r>
              <a:rPr lang="en-US" altLang="zh-CN" sz="2000" b="1" dirty="0">
                <a:solidFill>
                  <a:schemeClr val="hlink"/>
                </a:solidFill>
                <a:effectLst>
                  <a:outerShdw blurRad="38100" dist="38100" dir="2700000" algn="tl">
                    <a:srgbClr val="000000"/>
                  </a:outerShdw>
                </a:effectLst>
              </a:rPr>
              <a:t>ethical responsibilities</a:t>
            </a:r>
            <a:r>
              <a:rPr lang="en-US" altLang="zh-CN" sz="2000" b="1" dirty="0">
                <a:effectLst>
                  <a:outerShdw blurRad="38100" dist="38100" dir="2700000" algn="tl">
                    <a:srgbClr val="FFFFFF"/>
                  </a:outerShdw>
                </a:effectLst>
              </a:rPr>
              <a:t>, </a:t>
            </a:r>
          </a:p>
          <a:p>
            <a:pPr>
              <a:lnSpc>
                <a:spcPct val="90000"/>
              </a:lnSpc>
              <a:spcBef>
                <a:spcPct val="50000"/>
              </a:spcBef>
              <a:buClr>
                <a:schemeClr val="hlink"/>
              </a:buClr>
              <a:buFont typeface="Wingdings" pitchFamily="-106" charset="2"/>
              <a:buChar char="u"/>
            </a:pPr>
            <a:r>
              <a:rPr lang="en-US" altLang="zh-CN" sz="2000" b="1" dirty="0">
                <a:effectLst>
                  <a:outerShdw blurRad="38100" dist="38100" dir="2700000" algn="tl">
                    <a:srgbClr val="FFFFFF"/>
                  </a:outerShdw>
                </a:effectLst>
              </a:rPr>
              <a:t>    The importance of the </a:t>
            </a:r>
            <a:r>
              <a:rPr lang="en-US" altLang="zh-CN" sz="2000" b="1" dirty="0">
                <a:solidFill>
                  <a:schemeClr val="hlink"/>
                </a:solidFill>
                <a:effectLst>
                  <a:outerShdw blurRad="38100" dist="38100" dir="2700000" algn="tl">
                    <a:srgbClr val="000000"/>
                  </a:outerShdw>
                </a:effectLst>
              </a:rPr>
              <a:t>family</a:t>
            </a:r>
            <a:r>
              <a:rPr lang="en-US" altLang="zh-CN" sz="2000" b="1" dirty="0">
                <a:effectLst>
                  <a:outerShdw blurRad="38100" dist="38100" dir="2700000" algn="tl">
                    <a:srgbClr val="FFFFFF"/>
                  </a:outerShdw>
                </a:effectLst>
              </a:rPr>
              <a:t> </a:t>
            </a:r>
          </a:p>
          <a:p>
            <a:pPr>
              <a:lnSpc>
                <a:spcPct val="90000"/>
              </a:lnSpc>
              <a:spcBef>
                <a:spcPct val="50000"/>
              </a:spcBef>
              <a:buClr>
                <a:schemeClr val="hlink"/>
              </a:buClr>
              <a:buFont typeface="Wingdings" pitchFamily="-106" charset="2"/>
              <a:buChar char="u"/>
            </a:pPr>
            <a:r>
              <a:rPr lang="en-US" altLang="zh-CN" sz="2000" b="1" dirty="0">
                <a:effectLst>
                  <a:outerShdw blurRad="38100" dist="38100" dir="2700000" algn="tl">
                    <a:srgbClr val="FFFFFF"/>
                  </a:outerShdw>
                </a:effectLst>
              </a:rPr>
              <a:t>    The importance of </a:t>
            </a:r>
            <a:r>
              <a:rPr lang="en-US" altLang="zh-CN" sz="2000" b="1" dirty="0">
                <a:solidFill>
                  <a:schemeClr val="hlink"/>
                </a:solidFill>
                <a:effectLst>
                  <a:outerShdw blurRad="38100" dist="38100" dir="2700000" algn="tl">
                    <a:srgbClr val="000000"/>
                  </a:outerShdw>
                </a:effectLst>
              </a:rPr>
              <a:t>a hierarchical social system</a:t>
            </a:r>
            <a:r>
              <a:rPr lang="en-US" altLang="zh-CN" sz="2000" b="1" dirty="0">
                <a:effectLst>
                  <a:outerShdw blurRad="38100" dist="38100" dir="2700000" algn="tl">
                    <a:srgbClr val="FFFFFF"/>
                  </a:outerShdw>
                </a:effectLst>
              </a:rPr>
              <a:t> </a:t>
            </a:r>
          </a:p>
          <a:p>
            <a:pPr>
              <a:lnSpc>
                <a:spcPct val="90000"/>
              </a:lnSpc>
              <a:spcBef>
                <a:spcPct val="50000"/>
              </a:spcBef>
              <a:buClr>
                <a:schemeClr val="hlink"/>
              </a:buClr>
              <a:buFont typeface="Wingdings" pitchFamily="-106" charset="2"/>
              <a:buChar char="u"/>
            </a:pPr>
            <a:r>
              <a:rPr lang="en-US" altLang="zh-CN" sz="2000" b="1" dirty="0">
                <a:effectLst>
                  <a:outerShdw blurRad="38100" dist="38100" dir="2700000" algn="tl">
                    <a:srgbClr val="FFFFFF"/>
                  </a:outerShdw>
                </a:effectLst>
              </a:rPr>
              <a:t>    The significance of </a:t>
            </a:r>
            <a:r>
              <a:rPr lang="en-US" altLang="zh-CN" sz="2000" b="1" dirty="0">
                <a:solidFill>
                  <a:schemeClr val="hlink"/>
                </a:solidFill>
                <a:effectLst>
                  <a:outerShdw blurRad="38100" dist="38100" dir="2700000" algn="tl">
                    <a:srgbClr val="000000"/>
                  </a:outerShdw>
                </a:effectLst>
              </a:rPr>
              <a:t>education</a:t>
            </a:r>
            <a:endParaRPr lang="zh-CN" altLang="en-US" sz="2000" b="1" dirty="0">
              <a:solidFill>
                <a:schemeClr val="hlink"/>
              </a:solidFill>
              <a:effectLst>
                <a:outerShdw blurRad="38100" dist="38100" dir="2700000" algn="tl">
                  <a:srgbClr val="000000"/>
                </a:outerShdw>
              </a:effectLst>
            </a:endParaRPr>
          </a:p>
        </p:txBody>
      </p:sp>
    </p:spTree>
  </p:cSld>
  <p:clrMapOvr>
    <a:masterClrMapping/>
  </p:clrMapOvr>
  <p:transition spd="slow"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125955">
                                            <p:txEl>
                                              <p:pRg st="0" end="0"/>
                                            </p:txEl>
                                          </p:spTgt>
                                        </p:tgtEl>
                                        <p:attrNameLst>
                                          <p:attrName>style.visibility</p:attrName>
                                        </p:attrNameLst>
                                      </p:cBhvr>
                                      <p:to>
                                        <p:strVal val="visible"/>
                                      </p:to>
                                    </p:set>
                                    <p:anim calcmode="discrete" valueType="clr">
                                      <p:cBhvr override="childStyle">
                                        <p:cTn id="7" dur="80"/>
                                        <p:tgtEl>
                                          <p:spTgt spid="125955">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25955">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25955">
                                            <p:txEl>
                                              <p:pRg st="0" end="0"/>
                                            </p:txEl>
                                          </p:spTgt>
                                        </p:tgtEl>
                                        <p:attrNameLst>
                                          <p:attrName>fill.type</p:attrName>
                                        </p:attrNameLst>
                                      </p:cBhvr>
                                      <p:to>
                                        <p:strVal val="solid"/>
                                      </p:to>
                                    </p:set>
                                  </p:childTnLst>
                                </p:cTn>
                              </p:par>
                            </p:childTnLst>
                          </p:cTn>
                        </p:par>
                        <p:par>
                          <p:cTn id="10" fill="hold">
                            <p:stCondLst>
                              <p:cond delay="4320"/>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125955">
                                            <p:txEl>
                                              <p:pRg st="1" end="1"/>
                                            </p:txEl>
                                          </p:spTgt>
                                        </p:tgtEl>
                                        <p:attrNameLst>
                                          <p:attrName>style.visibility</p:attrName>
                                        </p:attrNameLst>
                                      </p:cBhvr>
                                      <p:to>
                                        <p:strVal val="visible"/>
                                      </p:to>
                                    </p:set>
                                    <p:anim calcmode="discrete" valueType="clr">
                                      <p:cBhvr override="childStyle">
                                        <p:cTn id="13" dur="80"/>
                                        <p:tgtEl>
                                          <p:spTgt spid="125955">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25955">
                                            <p:txEl>
                                              <p:pRg st="1" end="1"/>
                                            </p:txEl>
                                          </p:spTgt>
                                        </p:tgtEl>
                                        <p:attrNameLst>
                                          <p:attrName>fillcolor</p:attrName>
                                        </p:attrNameLst>
                                      </p:cBhvr>
                                      <p:tavLst>
                                        <p:tav tm="0">
                                          <p:val>
                                            <p:clrVal>
                                              <a:schemeClr val="accent2"/>
                                            </p:clrVal>
                                          </p:val>
                                        </p:tav>
                                        <p:tav tm="50000">
                                          <p:val>
                                            <p:clrVal>
                                              <a:schemeClr val="hlink"/>
                                            </p:clrVal>
                                          </p:val>
                                        </p:tav>
                                      </p:tavLst>
                                    </p:anim>
                                    <p:set>
                                      <p:cBhvr>
                                        <p:cTn id="15" dur="80"/>
                                        <p:tgtEl>
                                          <p:spTgt spid="125955">
                                            <p:txEl>
                                              <p:pRg st="1" end="1"/>
                                            </p:txEl>
                                          </p:spTgt>
                                        </p:tgtEl>
                                        <p:attrNameLst>
                                          <p:attrName>fill.type</p:attrName>
                                        </p:attrNameLst>
                                      </p:cBhvr>
                                      <p:to>
                                        <p:strVal val="solid"/>
                                      </p:to>
                                    </p:set>
                                  </p:childTnLst>
                                </p:cTn>
                              </p:par>
                              <p:par>
                                <p:cTn id="16" presetID="27" presetClass="entr" presetSubtype="0" fill="hold" nodeType="withEffect">
                                  <p:stCondLst>
                                    <p:cond delay="0"/>
                                  </p:stCondLst>
                                  <p:iterate type="lt">
                                    <p:tmPct val="50000"/>
                                  </p:iterate>
                                  <p:childTnLst>
                                    <p:set>
                                      <p:cBhvr>
                                        <p:cTn id="17" dur="1" fill="hold">
                                          <p:stCondLst>
                                            <p:cond delay="0"/>
                                          </p:stCondLst>
                                        </p:cTn>
                                        <p:tgtEl>
                                          <p:spTgt spid="125955">
                                            <p:txEl>
                                              <p:pRg st="2" end="2"/>
                                            </p:txEl>
                                          </p:spTgt>
                                        </p:tgtEl>
                                        <p:attrNameLst>
                                          <p:attrName>style.visibility</p:attrName>
                                        </p:attrNameLst>
                                      </p:cBhvr>
                                      <p:to>
                                        <p:strVal val="visible"/>
                                      </p:to>
                                    </p:set>
                                    <p:anim calcmode="discrete" valueType="clr">
                                      <p:cBhvr override="childStyle">
                                        <p:cTn id="18" dur="80"/>
                                        <p:tgtEl>
                                          <p:spTgt spid="125955">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9" dur="80"/>
                                        <p:tgtEl>
                                          <p:spTgt spid="125955">
                                            <p:txEl>
                                              <p:pRg st="2" end="2"/>
                                            </p:txEl>
                                          </p:spTgt>
                                        </p:tgtEl>
                                        <p:attrNameLst>
                                          <p:attrName>fillcolor</p:attrName>
                                        </p:attrNameLst>
                                      </p:cBhvr>
                                      <p:tavLst>
                                        <p:tav tm="0">
                                          <p:val>
                                            <p:clrVal>
                                              <a:schemeClr val="accent2"/>
                                            </p:clrVal>
                                          </p:val>
                                        </p:tav>
                                        <p:tav tm="50000">
                                          <p:val>
                                            <p:clrVal>
                                              <a:schemeClr val="hlink"/>
                                            </p:clrVal>
                                          </p:val>
                                        </p:tav>
                                      </p:tavLst>
                                    </p:anim>
                                    <p:set>
                                      <p:cBhvr>
                                        <p:cTn id="20" dur="80"/>
                                        <p:tgtEl>
                                          <p:spTgt spid="125955">
                                            <p:txEl>
                                              <p:pRg st="2" end="2"/>
                                            </p:txEl>
                                          </p:spTgt>
                                        </p:tgtEl>
                                        <p:attrNameLst>
                                          <p:attrName>fill.type</p:attrName>
                                        </p:attrNameLst>
                                      </p:cBhvr>
                                      <p:to>
                                        <p:strVal val="solid"/>
                                      </p:to>
                                    </p:set>
                                  </p:childTnLst>
                                </p:cTn>
                              </p:par>
                            </p:childTnLst>
                          </p:cTn>
                        </p:par>
                      </p:childTnLst>
                    </p:cTn>
                  </p:par>
                  <p:par>
                    <p:cTn id="21" fill="hold">
                      <p:stCondLst>
                        <p:cond delay="indefinite"/>
                      </p:stCondLst>
                      <p:childTnLst>
                        <p:par>
                          <p:cTn id="22" fill="hold">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125959"/>
                                        </p:tgtEl>
                                        <p:attrNameLst>
                                          <p:attrName>style.visibility</p:attrName>
                                        </p:attrNameLst>
                                      </p:cBhvr>
                                      <p:to>
                                        <p:strVal val="visible"/>
                                      </p:to>
                                    </p:set>
                                    <p:anim calcmode="lin" valueType="num">
                                      <p:cBhvr>
                                        <p:cTn id="25" dur="500" fill="hold"/>
                                        <p:tgtEl>
                                          <p:spTgt spid="125959"/>
                                        </p:tgtEl>
                                        <p:attrNameLst>
                                          <p:attrName>ppt_w</p:attrName>
                                        </p:attrNameLst>
                                      </p:cBhvr>
                                      <p:tavLst>
                                        <p:tav tm="0">
                                          <p:val>
                                            <p:fltVal val="0"/>
                                          </p:val>
                                        </p:tav>
                                        <p:tav tm="100000">
                                          <p:val>
                                            <p:strVal val="#ppt_w"/>
                                          </p:val>
                                        </p:tav>
                                      </p:tavLst>
                                    </p:anim>
                                    <p:anim calcmode="lin" valueType="num">
                                      <p:cBhvr>
                                        <p:cTn id="26" dur="500" fill="hold"/>
                                        <p:tgtEl>
                                          <p:spTgt spid="12595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5959" grpId="0" animBg="1"/>
    </p:bld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Chinese zodiac</a:t>
            </a:r>
            <a:endParaRPr lang="en-US" dirty="0"/>
          </a:p>
        </p:txBody>
      </p:sp>
      <p:sp>
        <p:nvSpPr>
          <p:cNvPr id="3" name="Text Placeholder 2"/>
          <p:cNvSpPr>
            <a:spLocks noGrp="1"/>
          </p:cNvSpPr>
          <p:nvPr>
            <p:ph type="body" sz="half" idx="1"/>
          </p:nvPr>
        </p:nvSpPr>
        <p:spPr/>
        <p:txBody>
          <a:bodyPr/>
          <a:lstStyle/>
          <a:p>
            <a:endParaRPr lang="en-US" dirty="0"/>
          </a:p>
        </p:txBody>
      </p:sp>
      <p:pic>
        <p:nvPicPr>
          <p:cNvPr id="5" name="Content Placeholder 4" descr="chinese_zodiac10.jpg"/>
          <p:cNvPicPr>
            <a:picLocks noGrp="1" noChangeAspect="1"/>
          </p:cNvPicPr>
          <p:nvPr>
            <p:ph sz="half" idx="2"/>
          </p:nvPr>
        </p:nvPicPr>
        <p:blipFill>
          <a:blip r:embed="rId3"/>
          <a:srcRect t="-8973" b="-8973"/>
          <a:stretch>
            <a:fillRect/>
          </a:stretch>
        </p:blipFill>
        <p:spPr/>
      </p:pic>
      <p:pic>
        <p:nvPicPr>
          <p:cNvPr id="6" name="Picture 5" descr="stock-illustration-18010311-chinese-year-of-the-dragon-2012-red.jpg"/>
          <p:cNvPicPr>
            <a:picLocks noChangeAspect="1"/>
          </p:cNvPicPr>
          <p:nvPr/>
        </p:nvPicPr>
        <p:blipFill>
          <a:blip r:embed="rId4"/>
          <a:stretch>
            <a:fillRect/>
          </a:stretch>
        </p:blipFill>
        <p:spPr>
          <a:xfrm>
            <a:off x="599434" y="1838070"/>
            <a:ext cx="4010666" cy="4010666"/>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 name="Content Placeholder 4" descr="图片 1.png"/>
          <p:cNvPicPr>
            <a:picLocks noGrp="1" noChangeAspect="1"/>
          </p:cNvPicPr>
          <p:nvPr>
            <p:ph sz="half" idx="2"/>
          </p:nvPr>
        </p:nvPicPr>
        <p:blipFill>
          <a:blip r:embed="rId3"/>
          <a:srcRect t="-49540" b="-49540"/>
          <a:stretch>
            <a:fillRect/>
          </a:stretch>
        </p:blipFill>
        <p:spPr>
          <a:xfrm>
            <a:off x="533400" y="-699367"/>
            <a:ext cx="8153400" cy="9169340"/>
          </a:xfrm>
        </p:spPr>
      </p:pic>
      <p:sp>
        <p:nvSpPr>
          <p:cNvPr id="2" name="Title 1"/>
          <p:cNvSpPr>
            <a:spLocks noGrp="1"/>
          </p:cNvSpPr>
          <p:nvPr>
            <p:ph type="title"/>
          </p:nvPr>
        </p:nvSpPr>
        <p:spPr/>
        <p:txBody>
          <a:bodyPr/>
          <a:lstStyle/>
          <a:p>
            <a:r>
              <a:rPr lang="en-US" sz="3600" dirty="0" smtClean="0"/>
              <a:t>Chinese Festival</a:t>
            </a:r>
            <a:endParaRPr lang="en-US" sz="3600" dirty="0"/>
          </a:p>
        </p:txBody>
      </p:sp>
      <p:sp>
        <p:nvSpPr>
          <p:cNvPr id="3" name="Text Placeholder 2"/>
          <p:cNvSpPr>
            <a:spLocks noGrp="1"/>
          </p:cNvSpPr>
          <p:nvPr>
            <p:ph type="body" sz="half" idx="1"/>
          </p:nvPr>
        </p:nvSpPr>
        <p:spPr/>
        <p:txBody>
          <a:bodyPr/>
          <a:lstStyle/>
          <a:p>
            <a:endParaRPr lang="en-US" dirty="0"/>
          </a:p>
        </p:txBody>
      </p:sp>
      <p:pic>
        <p:nvPicPr>
          <p:cNvPr id="6" name="Picture 5" descr="chujie2.gif"/>
          <p:cNvPicPr>
            <a:picLocks noChangeAspect="1"/>
          </p:cNvPicPr>
          <p:nvPr/>
        </p:nvPicPr>
        <p:blipFill>
          <a:blip r:embed="rId4"/>
          <a:stretch>
            <a:fillRect/>
          </a:stretch>
        </p:blipFill>
        <p:spPr>
          <a:xfrm>
            <a:off x="668312" y="1600199"/>
            <a:ext cx="2222148" cy="1534721"/>
          </a:xfrm>
          <a:prstGeom prst="rect">
            <a:avLst/>
          </a:prstGeom>
        </p:spPr>
      </p:pic>
      <p:pic>
        <p:nvPicPr>
          <p:cNvPr id="7" name="Picture 6" descr="yuanxiao1.gif"/>
          <p:cNvPicPr>
            <a:picLocks noChangeAspect="1"/>
          </p:cNvPicPr>
          <p:nvPr/>
        </p:nvPicPr>
        <p:blipFill>
          <a:blip r:embed="rId5"/>
          <a:stretch>
            <a:fillRect/>
          </a:stretch>
        </p:blipFill>
        <p:spPr>
          <a:xfrm>
            <a:off x="3496835" y="1600199"/>
            <a:ext cx="2108906" cy="1456511"/>
          </a:xfrm>
          <a:prstGeom prst="rect">
            <a:avLst/>
          </a:prstGeom>
        </p:spPr>
      </p:pic>
      <p:pic>
        <p:nvPicPr>
          <p:cNvPr id="8" name="Picture 7" descr="qingming1.gif"/>
          <p:cNvPicPr>
            <a:picLocks noChangeAspect="1"/>
          </p:cNvPicPr>
          <p:nvPr/>
        </p:nvPicPr>
        <p:blipFill>
          <a:blip r:embed="rId6"/>
          <a:stretch>
            <a:fillRect/>
          </a:stretch>
        </p:blipFill>
        <p:spPr>
          <a:xfrm>
            <a:off x="6287845" y="1600200"/>
            <a:ext cx="2120766" cy="1464702"/>
          </a:xfrm>
          <a:prstGeom prst="rect">
            <a:avLst/>
          </a:prstGeom>
        </p:spPr>
      </p:pic>
      <p:pic>
        <p:nvPicPr>
          <p:cNvPr id="9" name="Picture 8" descr="duanwu1.gif"/>
          <p:cNvPicPr>
            <a:picLocks noChangeAspect="1"/>
          </p:cNvPicPr>
          <p:nvPr/>
        </p:nvPicPr>
        <p:blipFill>
          <a:blip r:embed="rId7"/>
          <a:stretch>
            <a:fillRect/>
          </a:stretch>
        </p:blipFill>
        <p:spPr>
          <a:xfrm>
            <a:off x="668312" y="4118732"/>
            <a:ext cx="2222148" cy="1534720"/>
          </a:xfrm>
          <a:prstGeom prst="rect">
            <a:avLst/>
          </a:prstGeom>
        </p:spPr>
      </p:pic>
      <p:pic>
        <p:nvPicPr>
          <p:cNvPr id="10" name="Picture 9" descr="qixi1.gif"/>
          <p:cNvPicPr>
            <a:picLocks noChangeAspect="1"/>
          </p:cNvPicPr>
          <p:nvPr/>
        </p:nvPicPr>
        <p:blipFill>
          <a:blip r:embed="rId8"/>
          <a:stretch>
            <a:fillRect/>
          </a:stretch>
        </p:blipFill>
        <p:spPr>
          <a:xfrm>
            <a:off x="3496834" y="4118732"/>
            <a:ext cx="2222147" cy="1534720"/>
          </a:xfrm>
          <a:prstGeom prst="rect">
            <a:avLst/>
          </a:prstGeom>
        </p:spPr>
      </p:pic>
      <p:pic>
        <p:nvPicPr>
          <p:cNvPr id="11" name="Picture 10" descr="zhongqiu1.gif"/>
          <p:cNvPicPr>
            <a:picLocks noChangeAspect="1"/>
          </p:cNvPicPr>
          <p:nvPr/>
        </p:nvPicPr>
        <p:blipFill>
          <a:blip r:embed="rId9"/>
          <a:stretch>
            <a:fillRect/>
          </a:stretch>
        </p:blipFill>
        <p:spPr>
          <a:xfrm>
            <a:off x="6287844" y="4118732"/>
            <a:ext cx="2222147" cy="153472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600200" y="457200"/>
            <a:ext cx="6143625" cy="514350"/>
          </a:xfrm>
          <a:noFill/>
          <a:ln/>
        </p:spPr>
        <p:txBody>
          <a:bodyPr lIns="90487" tIns="44450" rIns="90487" bIns="44450"/>
          <a:lstStyle/>
          <a:p>
            <a:r>
              <a:rPr lang="en-US" sz="4000" dirty="0"/>
              <a:t>What is Culture?</a:t>
            </a:r>
          </a:p>
        </p:txBody>
      </p:sp>
      <p:sp>
        <p:nvSpPr>
          <p:cNvPr id="9219" name="Rectangle 3"/>
          <p:cNvSpPr>
            <a:spLocks noGrp="1" noChangeArrowheads="1"/>
          </p:cNvSpPr>
          <p:nvPr>
            <p:ph idx="1"/>
          </p:nvPr>
        </p:nvSpPr>
        <p:spPr>
          <a:xfrm>
            <a:off x="673100" y="1295400"/>
            <a:ext cx="8001000" cy="5257800"/>
          </a:xfrm>
          <a:noFill/>
          <a:ln/>
        </p:spPr>
        <p:txBody>
          <a:bodyPr lIns="90487" tIns="44450" rIns="90487" bIns="44450"/>
          <a:lstStyle/>
          <a:p>
            <a:pPr>
              <a:buClr>
                <a:schemeClr val="tx1"/>
              </a:buClr>
              <a:buFont typeface="Wingdings" pitchFamily="-106" charset="2"/>
              <a:buChar char="Ø"/>
            </a:pPr>
            <a:r>
              <a:rPr lang="en-US" b="1">
                <a:solidFill>
                  <a:schemeClr val="tx2"/>
                </a:solidFill>
              </a:rPr>
              <a:t>Culture:</a:t>
            </a:r>
            <a:r>
              <a:rPr lang="en-US" b="1"/>
              <a:t> a society’s (group’s) system of shared, learned values and norms; these are the society’s (group’s) design for living</a:t>
            </a:r>
          </a:p>
          <a:p>
            <a:pPr lvl="1"/>
            <a:r>
              <a:rPr lang="en-US" b="1">
                <a:solidFill>
                  <a:schemeClr val="tx2"/>
                </a:solidFill>
              </a:rPr>
              <a:t>Values:</a:t>
            </a:r>
            <a:r>
              <a:rPr lang="en-US" b="1"/>
              <a:t>  abstract ideas about the </a:t>
            </a:r>
            <a:r>
              <a:rPr lang="en-US" b="1" i="1"/>
              <a:t>good</a:t>
            </a:r>
            <a:r>
              <a:rPr lang="en-US" b="1"/>
              <a:t>, the </a:t>
            </a:r>
            <a:r>
              <a:rPr lang="en-US" b="1" i="1"/>
              <a:t>right</a:t>
            </a:r>
            <a:r>
              <a:rPr lang="en-US" b="1"/>
              <a:t>, the </a:t>
            </a:r>
            <a:r>
              <a:rPr lang="en-US" b="1" i="1"/>
              <a:t>desirable</a:t>
            </a:r>
            <a:r>
              <a:rPr lang="en-US" b="1"/>
              <a:t> </a:t>
            </a:r>
          </a:p>
          <a:p>
            <a:pPr lvl="1"/>
            <a:r>
              <a:rPr lang="en-US" b="1">
                <a:solidFill>
                  <a:schemeClr val="tx2"/>
                </a:solidFill>
              </a:rPr>
              <a:t>Norms:</a:t>
            </a:r>
            <a:r>
              <a:rPr lang="en-US" b="1"/>
              <a:t>  social rules and guidelines; guide appropriate behavior for specific situations</a:t>
            </a:r>
          </a:p>
          <a:p>
            <a:pPr lvl="2">
              <a:buSzTx/>
              <a:buFont typeface="Wingdings" pitchFamily="-106" charset="2"/>
              <a:buChar char="§"/>
            </a:pPr>
            <a:r>
              <a:rPr lang="en-US" b="1">
                <a:solidFill>
                  <a:schemeClr val="tx2"/>
                </a:solidFill>
              </a:rPr>
              <a:t>Folkways:</a:t>
            </a:r>
            <a:r>
              <a:rPr lang="en-US" b="1"/>
              <a:t>  norms of little moral significance</a:t>
            </a:r>
          </a:p>
          <a:p>
            <a:pPr lvl="3">
              <a:buFont typeface="Wingdings" pitchFamily="-106" charset="2"/>
              <a:buNone/>
            </a:pPr>
            <a:r>
              <a:rPr lang="en-US" b="1"/>
              <a:t>dress code; table manners; timeliness</a:t>
            </a:r>
          </a:p>
          <a:p>
            <a:pPr lvl="2">
              <a:buSzTx/>
              <a:buFont typeface="Wingdings" pitchFamily="-106" charset="2"/>
              <a:buChar char="§"/>
            </a:pPr>
            <a:r>
              <a:rPr lang="en-US" b="1">
                <a:solidFill>
                  <a:schemeClr val="tx2"/>
                </a:solidFill>
              </a:rPr>
              <a:t>Mores:</a:t>
            </a:r>
            <a:r>
              <a:rPr lang="en-US" b="1"/>
              <a:t> norms central to functioning of social life</a:t>
            </a:r>
          </a:p>
          <a:p>
            <a:pPr lvl="3"/>
            <a:r>
              <a:rPr lang="en-US" b="1"/>
              <a:t>bring serious retribution: thievery, adultery, alcohol</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1269" name="Picture 5" descr="921360fd2_001">
            <a:hlinkClick r:id="rId2"/>
          </p:cNvPr>
          <p:cNvPicPr>
            <a:picLocks noChangeAspect="1" noChangeArrowheads="1"/>
          </p:cNvPicPr>
          <p:nvPr/>
        </p:nvPicPr>
        <p:blipFill>
          <a:blip r:embed="rId3"/>
          <a:srcRect/>
          <a:stretch>
            <a:fillRect/>
          </a:stretch>
        </p:blipFill>
        <p:spPr bwMode="auto">
          <a:xfrm>
            <a:off x="-457200" y="0"/>
            <a:ext cx="5334000" cy="4000500"/>
          </a:xfrm>
          <a:prstGeom prst="rect">
            <a:avLst/>
          </a:prstGeom>
          <a:noFill/>
        </p:spPr>
      </p:pic>
      <p:pic>
        <p:nvPicPr>
          <p:cNvPr id="11271" name="Picture 7" descr="200612268614097">
            <a:hlinkClick r:id="rId4"/>
          </p:cNvPr>
          <p:cNvPicPr>
            <a:picLocks noChangeAspect="1" noChangeArrowheads="1" noCrop="1"/>
          </p:cNvPicPr>
          <p:nvPr/>
        </p:nvPicPr>
        <p:blipFill>
          <a:blip r:embed="rId5"/>
          <a:srcRect/>
          <a:stretch>
            <a:fillRect/>
          </a:stretch>
        </p:blipFill>
        <p:spPr bwMode="auto">
          <a:xfrm>
            <a:off x="4876800" y="0"/>
            <a:ext cx="4267200" cy="6667500"/>
          </a:xfrm>
          <a:prstGeom prst="rect">
            <a:avLst/>
          </a:prstGeom>
          <a:noFill/>
        </p:spPr>
      </p:pic>
      <p:pic>
        <p:nvPicPr>
          <p:cNvPr id="11273" name="Picture 9" descr="geyang070218001_33016">
            <a:hlinkClick r:id="rId6"/>
          </p:cNvPr>
          <p:cNvPicPr>
            <a:picLocks noChangeAspect="1" noChangeArrowheads="1"/>
          </p:cNvPicPr>
          <p:nvPr/>
        </p:nvPicPr>
        <p:blipFill>
          <a:blip r:embed="rId7"/>
          <a:srcRect/>
          <a:stretch>
            <a:fillRect/>
          </a:stretch>
        </p:blipFill>
        <p:spPr bwMode="auto">
          <a:xfrm>
            <a:off x="0" y="3886200"/>
            <a:ext cx="4876800" cy="3133725"/>
          </a:xfrm>
          <a:prstGeom prst="rect">
            <a:avLst/>
          </a:prstGeom>
          <a:noFill/>
        </p:spPr>
      </p:pic>
      <p:sp>
        <p:nvSpPr>
          <p:cNvPr id="11274" name="Text Box 10"/>
          <p:cNvSpPr txBox="1">
            <a:spLocks noChangeArrowheads="1"/>
          </p:cNvSpPr>
          <p:nvPr/>
        </p:nvSpPr>
        <p:spPr bwMode="auto">
          <a:xfrm>
            <a:off x="152400" y="1981200"/>
            <a:ext cx="1524000" cy="283845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ltLang="zh-CN">
                <a:solidFill>
                  <a:schemeClr val="bg1"/>
                </a:solidFill>
                <a:latin typeface="Arial Black" pitchFamily="-106" charset="0"/>
              </a:rPr>
              <a:t>The Spring Festival is the most important festival in China. It's Chinese New Year~</a:t>
            </a:r>
          </a:p>
        </p:txBody>
      </p:sp>
      <p:sp>
        <p:nvSpPr>
          <p:cNvPr id="11275" name="Text Box 11"/>
          <p:cNvSpPr txBox="1">
            <a:spLocks noChangeArrowheads="1"/>
          </p:cNvSpPr>
          <p:nvPr/>
        </p:nvSpPr>
        <p:spPr bwMode="auto">
          <a:xfrm>
            <a:off x="5029200" y="4038600"/>
            <a:ext cx="3886200" cy="119062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ltLang="zh-CN">
                <a:latin typeface="Arial Black" pitchFamily="-106" charset="0"/>
              </a:rPr>
              <a:t>Family get together to celebrate Chinese New Year and usually they fire fireworks~~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grpId="0" nodeType="clickEffect">
                                  <p:stCondLst>
                                    <p:cond delay="0"/>
                                  </p:stCondLst>
                                  <p:childTnLst>
                                    <p:set>
                                      <p:cBhvr>
                                        <p:cTn id="6" dur="1" fill="hold">
                                          <p:stCondLst>
                                            <p:cond delay="0"/>
                                          </p:stCondLst>
                                        </p:cTn>
                                        <p:tgtEl>
                                          <p:spTgt spid="11274"/>
                                        </p:tgtEl>
                                        <p:attrNameLst>
                                          <p:attrName>style.visibility</p:attrName>
                                        </p:attrNameLst>
                                      </p:cBhvr>
                                      <p:to>
                                        <p:strVal val="visible"/>
                                      </p:to>
                                    </p:set>
                                    <p:animEffect transition="in" filter="fade">
                                      <p:cBhvr>
                                        <p:cTn id="7" dur="2000"/>
                                        <p:tgtEl>
                                          <p:spTgt spid="11274"/>
                                        </p:tgtEl>
                                      </p:cBhvr>
                                    </p:animEffect>
                                    <p:anim calcmode="lin" valueType="num">
                                      <p:cBhvr>
                                        <p:cTn id="8" dur="2000" fill="hold"/>
                                        <p:tgtEl>
                                          <p:spTgt spid="11274"/>
                                        </p:tgtEl>
                                        <p:attrNameLst>
                                          <p:attrName>style.rotation</p:attrName>
                                        </p:attrNameLst>
                                      </p:cBhvr>
                                      <p:tavLst>
                                        <p:tav tm="0">
                                          <p:val>
                                            <p:fltVal val="720"/>
                                          </p:val>
                                        </p:tav>
                                        <p:tav tm="100000">
                                          <p:val>
                                            <p:fltVal val="0"/>
                                          </p:val>
                                        </p:tav>
                                      </p:tavLst>
                                    </p:anim>
                                    <p:anim calcmode="lin" valueType="num">
                                      <p:cBhvr>
                                        <p:cTn id="9" dur="2000" fill="hold"/>
                                        <p:tgtEl>
                                          <p:spTgt spid="11274"/>
                                        </p:tgtEl>
                                        <p:attrNameLst>
                                          <p:attrName>ppt_h</p:attrName>
                                        </p:attrNameLst>
                                      </p:cBhvr>
                                      <p:tavLst>
                                        <p:tav tm="0">
                                          <p:val>
                                            <p:fltVal val="0"/>
                                          </p:val>
                                        </p:tav>
                                        <p:tav tm="100000">
                                          <p:val>
                                            <p:strVal val="#ppt_h"/>
                                          </p:val>
                                        </p:tav>
                                      </p:tavLst>
                                    </p:anim>
                                    <p:anim calcmode="lin" valueType="num">
                                      <p:cBhvr>
                                        <p:cTn id="10" dur="2000" fill="hold"/>
                                        <p:tgtEl>
                                          <p:spTgt spid="11274"/>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11275"/>
                                        </p:tgtEl>
                                        <p:attrNameLst>
                                          <p:attrName>style.visibility</p:attrName>
                                        </p:attrNameLst>
                                      </p:cBhvr>
                                      <p:to>
                                        <p:strVal val="visible"/>
                                      </p:to>
                                    </p:set>
                                    <p:anim calcmode="lin" valueType="num">
                                      <p:cBhvr>
                                        <p:cTn id="15" dur="1000" fill="hold"/>
                                        <p:tgtEl>
                                          <p:spTgt spid="11275"/>
                                        </p:tgtEl>
                                        <p:attrNameLst>
                                          <p:attrName>ppt_w</p:attrName>
                                        </p:attrNameLst>
                                      </p:cBhvr>
                                      <p:tavLst>
                                        <p:tav tm="0">
                                          <p:val>
                                            <p:fltVal val="0"/>
                                          </p:val>
                                        </p:tav>
                                        <p:tav tm="100000">
                                          <p:val>
                                            <p:strVal val="#ppt_w"/>
                                          </p:val>
                                        </p:tav>
                                      </p:tavLst>
                                    </p:anim>
                                    <p:anim calcmode="lin" valueType="num">
                                      <p:cBhvr>
                                        <p:cTn id="16" dur="1000" fill="hold"/>
                                        <p:tgtEl>
                                          <p:spTgt spid="11275"/>
                                        </p:tgtEl>
                                        <p:attrNameLst>
                                          <p:attrName>ppt_h</p:attrName>
                                        </p:attrNameLst>
                                      </p:cBhvr>
                                      <p:tavLst>
                                        <p:tav tm="0">
                                          <p:val>
                                            <p:fltVal val="0"/>
                                          </p:val>
                                        </p:tav>
                                        <p:tav tm="100000">
                                          <p:val>
                                            <p:strVal val="#ppt_h"/>
                                          </p:val>
                                        </p:tav>
                                      </p:tavLst>
                                    </p:anim>
                                    <p:anim calcmode="lin" valueType="num">
                                      <p:cBhvr>
                                        <p:cTn id="17" dur="1000" fill="hold"/>
                                        <p:tgtEl>
                                          <p:spTgt spid="11275"/>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127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4" grpId="0"/>
      <p:bldP spid="11275" grpId="0"/>
    </p:bld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9465" name="Picture 9" descr="0610134">
            <a:hlinkClick r:id="rId2"/>
          </p:cNvPr>
          <p:cNvPicPr>
            <a:picLocks noChangeAspect="1" noChangeArrowheads="1"/>
          </p:cNvPicPr>
          <p:nvPr/>
        </p:nvPicPr>
        <p:blipFill>
          <a:blip r:embed="rId3"/>
          <a:srcRect/>
          <a:stretch>
            <a:fillRect/>
          </a:stretch>
        </p:blipFill>
        <p:spPr bwMode="auto">
          <a:xfrm>
            <a:off x="4191000" y="0"/>
            <a:ext cx="4953000" cy="4248150"/>
          </a:xfrm>
          <a:prstGeom prst="rect">
            <a:avLst/>
          </a:prstGeom>
          <a:noFill/>
        </p:spPr>
      </p:pic>
      <p:pic>
        <p:nvPicPr>
          <p:cNvPr id="19463" name="Picture 7" descr="20074392059813">
            <a:hlinkClick r:id="rId4"/>
          </p:cNvPr>
          <p:cNvPicPr>
            <a:picLocks noChangeAspect="1" noChangeArrowheads="1"/>
          </p:cNvPicPr>
          <p:nvPr/>
        </p:nvPicPr>
        <p:blipFill>
          <a:blip r:embed="rId5"/>
          <a:srcRect/>
          <a:stretch>
            <a:fillRect/>
          </a:stretch>
        </p:blipFill>
        <p:spPr bwMode="auto">
          <a:xfrm>
            <a:off x="4572000" y="3505200"/>
            <a:ext cx="4572000" cy="4014788"/>
          </a:xfrm>
          <a:prstGeom prst="rect">
            <a:avLst/>
          </a:prstGeom>
          <a:noFill/>
        </p:spPr>
      </p:pic>
      <p:pic>
        <p:nvPicPr>
          <p:cNvPr id="19461" name="Picture 5" descr="251147349824">
            <a:hlinkClick r:id="rId6"/>
          </p:cNvPr>
          <p:cNvPicPr>
            <a:picLocks noChangeAspect="1" noChangeArrowheads="1"/>
          </p:cNvPicPr>
          <p:nvPr/>
        </p:nvPicPr>
        <p:blipFill>
          <a:blip r:embed="rId7"/>
          <a:srcRect/>
          <a:stretch>
            <a:fillRect/>
          </a:stretch>
        </p:blipFill>
        <p:spPr bwMode="auto">
          <a:xfrm>
            <a:off x="0" y="0"/>
            <a:ext cx="4573588" cy="6858000"/>
          </a:xfrm>
          <a:prstGeom prst="rect">
            <a:avLst/>
          </a:prstGeom>
          <a:noFill/>
        </p:spPr>
      </p:pic>
      <p:sp>
        <p:nvSpPr>
          <p:cNvPr id="19466" name="Rectangle 10"/>
          <p:cNvSpPr>
            <a:spLocks noChangeArrowheads="1"/>
          </p:cNvSpPr>
          <p:nvPr/>
        </p:nvSpPr>
        <p:spPr bwMode="auto">
          <a:xfrm>
            <a:off x="2590800" y="3825875"/>
            <a:ext cx="3657600" cy="1739900"/>
          </a:xfrm>
          <a:prstGeom prst="rect">
            <a:avLst/>
          </a:prstGeom>
          <a:noFill/>
          <a:ln w="9525">
            <a:noFill/>
            <a:miter lim="800000"/>
            <a:headEnd/>
            <a:tailEnd/>
          </a:ln>
          <a:effectLst/>
        </p:spPr>
        <p:txBody>
          <a:bodyPr anchor="ctr">
            <a:prstTxWarp prst="textNoShape">
              <a:avLst/>
            </a:prstTxWarp>
            <a:spAutoFit/>
          </a:bodyPr>
          <a:lstStyle/>
          <a:p>
            <a:r>
              <a:rPr lang="en-US" altLang="zh-CN">
                <a:solidFill>
                  <a:schemeClr val="bg1"/>
                </a:solidFill>
                <a:latin typeface="Arial Black" pitchFamily="-106" charset="0"/>
              </a:rPr>
              <a:t>lion dance (The lion</a:t>
            </a:r>
          </a:p>
          <a:p>
            <a:r>
              <a:rPr lang="en-US" altLang="zh-CN">
                <a:solidFill>
                  <a:schemeClr val="bg1"/>
                </a:solidFill>
                <a:latin typeface="Arial Black" pitchFamily="-106" charset="0"/>
              </a:rPr>
              <a:t> is believed to be </a:t>
            </a:r>
          </a:p>
          <a:p>
            <a:r>
              <a:rPr lang="en-US" altLang="zh-CN">
                <a:solidFill>
                  <a:schemeClr val="bg1"/>
                </a:solidFill>
                <a:latin typeface="Arial Black" pitchFamily="-106" charset="0"/>
              </a:rPr>
              <a:t>able to dispel </a:t>
            </a:r>
          </a:p>
          <a:p>
            <a:r>
              <a:rPr lang="en-US" altLang="zh-CN">
                <a:solidFill>
                  <a:schemeClr val="bg1"/>
                </a:solidFill>
                <a:latin typeface="Arial Black" pitchFamily="-106" charset="0"/>
              </a:rPr>
              <a:t>evil and bring </a:t>
            </a:r>
          </a:p>
          <a:p>
            <a:r>
              <a:rPr lang="en-US" altLang="zh-CN">
                <a:solidFill>
                  <a:schemeClr val="bg1"/>
                </a:solidFill>
                <a:latin typeface="Arial Black" pitchFamily="-106" charset="0"/>
              </a:rPr>
              <a:t>good luck)</a:t>
            </a:r>
            <a:r>
              <a:rPr lang="en-US" altLang="zh-CN">
                <a:solidFill>
                  <a:schemeClr val="bg1"/>
                </a:solidFill>
              </a:rPr>
              <a:t> </a:t>
            </a:r>
            <a:br>
              <a:rPr lang="en-US" altLang="zh-CN">
                <a:solidFill>
                  <a:schemeClr val="bg1"/>
                </a:solidFill>
              </a:rPr>
            </a:br>
            <a:endParaRPr lang="en-US" altLang="zh-CN">
              <a:solidFill>
                <a:schemeClr val="bg1"/>
              </a:solidFill>
            </a:endParaRPr>
          </a:p>
        </p:txBody>
      </p:sp>
      <p:sp>
        <p:nvSpPr>
          <p:cNvPr id="19469" name="Text Box 13"/>
          <p:cNvSpPr txBox="1">
            <a:spLocks noChangeArrowheads="1"/>
          </p:cNvSpPr>
          <p:nvPr/>
        </p:nvSpPr>
        <p:spPr bwMode="auto">
          <a:xfrm>
            <a:off x="4648200" y="228600"/>
            <a:ext cx="2209800" cy="146526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ltLang="zh-CN">
                <a:solidFill>
                  <a:schemeClr val="bg1"/>
                </a:solidFill>
                <a:latin typeface="Arial Black" pitchFamily="-106" charset="0"/>
              </a:rPr>
              <a:t>Dragon dance (to expect good weather and good harvests)</a:t>
            </a:r>
            <a:r>
              <a:rPr lang="en-US" altLang="zh-CN">
                <a:latin typeface="Arial Black" pitchFamily="-106" charset="0"/>
              </a:rPr>
              <a:t> </a:t>
            </a:r>
            <a:br>
              <a:rPr lang="en-US" altLang="zh-CN">
                <a:latin typeface="Arial Black" pitchFamily="-106" charset="0"/>
              </a:rPr>
            </a:br>
            <a:endParaRPr lang="en-US" altLang="zh-CN">
              <a:latin typeface="Arial Black" pitchFamily="-106" charset="0"/>
            </a:endParaRPr>
          </a:p>
        </p:txBody>
      </p:sp>
      <p:sp>
        <p:nvSpPr>
          <p:cNvPr id="19470" name="Text Box 14"/>
          <p:cNvSpPr txBox="1">
            <a:spLocks noChangeArrowheads="1"/>
          </p:cNvSpPr>
          <p:nvPr/>
        </p:nvSpPr>
        <p:spPr bwMode="auto">
          <a:xfrm>
            <a:off x="0" y="228600"/>
            <a:ext cx="2209800" cy="146526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ltLang="zh-CN">
                <a:solidFill>
                  <a:schemeClr val="bg1"/>
                </a:solidFill>
                <a:latin typeface="Arial Black" pitchFamily="-106" charset="0"/>
              </a:rPr>
              <a:t>In China, people have many unique ways to demonstrate their happiness.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9470"/>
                                        </p:tgtEl>
                                        <p:attrNameLst>
                                          <p:attrName>style.visibility</p:attrName>
                                        </p:attrNameLst>
                                      </p:cBhvr>
                                      <p:to>
                                        <p:strVal val="visible"/>
                                      </p:to>
                                    </p:set>
                                    <p:animEffect transition="in" filter="wedge">
                                      <p:cBhvr>
                                        <p:cTn id="7" dur="2000"/>
                                        <p:tgtEl>
                                          <p:spTgt spid="1947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19469"/>
                                        </p:tgtEl>
                                        <p:attrNameLst>
                                          <p:attrName>style.visibility</p:attrName>
                                        </p:attrNameLst>
                                      </p:cBhvr>
                                      <p:to>
                                        <p:strVal val="visible"/>
                                      </p:to>
                                    </p:set>
                                    <p:animEffect transition="in" filter="circle(in)">
                                      <p:cBhvr>
                                        <p:cTn id="12" dur="2000"/>
                                        <p:tgtEl>
                                          <p:spTgt spid="19469"/>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9466"/>
                                        </p:tgtEl>
                                        <p:attrNameLst>
                                          <p:attrName>style.visibility</p:attrName>
                                        </p:attrNameLst>
                                      </p:cBhvr>
                                      <p:to>
                                        <p:strVal val="visible"/>
                                      </p:to>
                                    </p:set>
                                    <p:animEffect transition="in" filter="slide(fromBottom)">
                                      <p:cBhvr>
                                        <p:cTn id="17" dur="500"/>
                                        <p:tgtEl>
                                          <p:spTgt spid="194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6" grpId="0"/>
      <p:bldP spid="19469" grpId="0"/>
      <p:bldP spid="19470" grpId="0"/>
    </p:bld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7653" name="Picture 5" descr="200653117431058971">
            <a:hlinkClick r:id="rId2"/>
          </p:cNvPr>
          <p:cNvPicPr>
            <a:picLocks noChangeAspect="1" noChangeArrowheads="1"/>
          </p:cNvPicPr>
          <p:nvPr/>
        </p:nvPicPr>
        <p:blipFill>
          <a:blip r:embed="rId3"/>
          <a:srcRect/>
          <a:stretch>
            <a:fillRect/>
          </a:stretch>
        </p:blipFill>
        <p:spPr bwMode="auto">
          <a:xfrm>
            <a:off x="0" y="2895600"/>
            <a:ext cx="6781800" cy="4549775"/>
          </a:xfrm>
          <a:prstGeom prst="rect">
            <a:avLst/>
          </a:prstGeom>
          <a:noFill/>
        </p:spPr>
      </p:pic>
      <p:pic>
        <p:nvPicPr>
          <p:cNvPr id="27655" name="Picture 7" descr="2083402_145580">
            <a:hlinkClick r:id="rId4"/>
          </p:cNvPr>
          <p:cNvPicPr>
            <a:picLocks noChangeAspect="1" noChangeArrowheads="1"/>
          </p:cNvPicPr>
          <p:nvPr/>
        </p:nvPicPr>
        <p:blipFill>
          <a:blip r:embed="rId5"/>
          <a:srcRect/>
          <a:stretch>
            <a:fillRect/>
          </a:stretch>
        </p:blipFill>
        <p:spPr bwMode="auto">
          <a:xfrm>
            <a:off x="-838200" y="0"/>
            <a:ext cx="5238750" cy="3781425"/>
          </a:xfrm>
          <a:prstGeom prst="rect">
            <a:avLst/>
          </a:prstGeom>
          <a:noFill/>
        </p:spPr>
      </p:pic>
      <p:pic>
        <p:nvPicPr>
          <p:cNvPr id="27657" name="Picture 9" descr="2007061919551992105">
            <a:hlinkClick r:id="rId6"/>
          </p:cNvPr>
          <p:cNvPicPr>
            <a:picLocks noChangeAspect="1" noChangeArrowheads="1"/>
          </p:cNvPicPr>
          <p:nvPr/>
        </p:nvPicPr>
        <p:blipFill>
          <a:blip r:embed="rId7"/>
          <a:srcRect/>
          <a:stretch>
            <a:fillRect/>
          </a:stretch>
        </p:blipFill>
        <p:spPr bwMode="auto">
          <a:xfrm>
            <a:off x="4343400" y="-381000"/>
            <a:ext cx="5557838" cy="4167188"/>
          </a:xfrm>
          <a:prstGeom prst="rect">
            <a:avLst/>
          </a:prstGeom>
          <a:noFill/>
        </p:spPr>
      </p:pic>
      <p:sp>
        <p:nvSpPr>
          <p:cNvPr id="27658" name="Text Box 10"/>
          <p:cNvSpPr txBox="1">
            <a:spLocks noChangeArrowheads="1"/>
          </p:cNvSpPr>
          <p:nvPr/>
        </p:nvSpPr>
        <p:spPr bwMode="auto">
          <a:xfrm>
            <a:off x="228600" y="152400"/>
            <a:ext cx="3886200" cy="17399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ltLang="zh-CN">
                <a:latin typeface="Arial Black" pitchFamily="-106" charset="0"/>
              </a:rPr>
              <a:t>The Dragon Boat Festival, which is another important festival in China, is held on the 5th day of the 5th lunar month, has had a history of more       than 2,000 years. </a:t>
            </a:r>
          </a:p>
        </p:txBody>
      </p:sp>
      <p:sp>
        <p:nvSpPr>
          <p:cNvPr id="27659" name="Text Box 11"/>
          <p:cNvSpPr txBox="1">
            <a:spLocks noChangeArrowheads="1"/>
          </p:cNvSpPr>
          <p:nvPr/>
        </p:nvSpPr>
        <p:spPr bwMode="auto">
          <a:xfrm>
            <a:off x="6858000" y="4419600"/>
            <a:ext cx="2057400" cy="201453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ltLang="zh-CN">
                <a:latin typeface="Arial Black" pitchFamily="-106" charset="0"/>
              </a:rPr>
              <a:t>Dragon boat racing is an indispensable part of the festival, held all over the country. </a:t>
            </a:r>
          </a:p>
        </p:txBody>
      </p:sp>
      <p:sp>
        <p:nvSpPr>
          <p:cNvPr id="27660" name="Text Box 12"/>
          <p:cNvSpPr txBox="1">
            <a:spLocks noChangeArrowheads="1"/>
          </p:cNvSpPr>
          <p:nvPr/>
        </p:nvSpPr>
        <p:spPr bwMode="auto">
          <a:xfrm>
            <a:off x="4800600" y="762000"/>
            <a:ext cx="1447800" cy="228917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ltLang="zh-CN">
                <a:latin typeface="Arial Black" pitchFamily="-106" charset="0"/>
              </a:rPr>
              <a:t>Zongzi is an essential food of the Dragon Boat Festival.</a:t>
            </a:r>
            <a:r>
              <a:rPr lang="en-US" altLang="zh-CN"/>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27658"/>
                                        </p:tgtEl>
                                        <p:attrNameLst>
                                          <p:attrName>style.visibility</p:attrName>
                                        </p:attrNameLst>
                                      </p:cBhvr>
                                      <p:to>
                                        <p:strVal val="visible"/>
                                      </p:to>
                                    </p:set>
                                    <p:anim by="(-#ppt_w*2)" calcmode="lin" valueType="num">
                                      <p:cBhvr rctx="PPT">
                                        <p:cTn id="7" dur="250" autoRev="1" fill="hold">
                                          <p:stCondLst>
                                            <p:cond delay="0"/>
                                          </p:stCondLst>
                                        </p:cTn>
                                        <p:tgtEl>
                                          <p:spTgt spid="27658"/>
                                        </p:tgtEl>
                                        <p:attrNameLst>
                                          <p:attrName>ppt_w</p:attrName>
                                        </p:attrNameLst>
                                      </p:cBhvr>
                                    </p:anim>
                                    <p:anim by="(#ppt_w*0.50)" calcmode="lin" valueType="num">
                                      <p:cBhvr>
                                        <p:cTn id="8" dur="250" decel="50000" autoRev="1" fill="hold">
                                          <p:stCondLst>
                                            <p:cond delay="0"/>
                                          </p:stCondLst>
                                        </p:cTn>
                                        <p:tgtEl>
                                          <p:spTgt spid="27658"/>
                                        </p:tgtEl>
                                        <p:attrNameLst>
                                          <p:attrName>ppt_x</p:attrName>
                                        </p:attrNameLst>
                                      </p:cBhvr>
                                    </p:anim>
                                    <p:anim from="(-#ppt_h/2)" to="(#ppt_y)" calcmode="lin" valueType="num">
                                      <p:cBhvr>
                                        <p:cTn id="9" dur="500" fill="hold">
                                          <p:stCondLst>
                                            <p:cond delay="0"/>
                                          </p:stCondLst>
                                        </p:cTn>
                                        <p:tgtEl>
                                          <p:spTgt spid="27658"/>
                                        </p:tgtEl>
                                        <p:attrNameLst>
                                          <p:attrName>ppt_y</p:attrName>
                                        </p:attrNameLst>
                                      </p:cBhvr>
                                    </p:anim>
                                    <p:animRot by="21600000">
                                      <p:cBhvr>
                                        <p:cTn id="10" dur="500" fill="hold">
                                          <p:stCondLst>
                                            <p:cond delay="0"/>
                                          </p:stCondLst>
                                        </p:cTn>
                                        <p:tgtEl>
                                          <p:spTgt spid="27658"/>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grpId="0" nodeType="clickEffect">
                                  <p:stCondLst>
                                    <p:cond delay="0"/>
                                  </p:stCondLst>
                                  <p:childTnLst>
                                    <p:set>
                                      <p:cBhvr>
                                        <p:cTn id="14" dur="1" fill="hold">
                                          <p:stCondLst>
                                            <p:cond delay="0"/>
                                          </p:stCondLst>
                                        </p:cTn>
                                        <p:tgtEl>
                                          <p:spTgt spid="27659"/>
                                        </p:tgtEl>
                                        <p:attrNameLst>
                                          <p:attrName>style.visibility</p:attrName>
                                        </p:attrNameLst>
                                      </p:cBhvr>
                                      <p:to>
                                        <p:strVal val="visible"/>
                                      </p:to>
                                    </p:set>
                                    <p:anim calcmode="lin" valueType="num">
                                      <p:cBhvr>
                                        <p:cTn id="15" dur="1000" fill="hold"/>
                                        <p:tgtEl>
                                          <p:spTgt spid="27659"/>
                                        </p:tgtEl>
                                        <p:attrNameLst>
                                          <p:attrName>ppt_w</p:attrName>
                                        </p:attrNameLst>
                                      </p:cBhvr>
                                      <p:tavLst>
                                        <p:tav tm="0">
                                          <p:val>
                                            <p:fltVal val="0"/>
                                          </p:val>
                                        </p:tav>
                                        <p:tav tm="100000">
                                          <p:val>
                                            <p:strVal val="#ppt_w"/>
                                          </p:val>
                                        </p:tav>
                                      </p:tavLst>
                                    </p:anim>
                                    <p:anim calcmode="lin" valueType="num">
                                      <p:cBhvr>
                                        <p:cTn id="16" dur="1000" fill="hold"/>
                                        <p:tgtEl>
                                          <p:spTgt spid="27659"/>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43" presetClass="entr" presetSubtype="0" fill="hold" grpId="0" nodeType="clickEffect">
                                  <p:stCondLst>
                                    <p:cond delay="0"/>
                                  </p:stCondLst>
                                  <p:childTnLst>
                                    <p:set>
                                      <p:cBhvr>
                                        <p:cTn id="20" dur="1" fill="hold">
                                          <p:stCondLst>
                                            <p:cond delay="0"/>
                                          </p:stCondLst>
                                        </p:cTn>
                                        <p:tgtEl>
                                          <p:spTgt spid="27660"/>
                                        </p:tgtEl>
                                        <p:attrNameLst>
                                          <p:attrName>style.visibility</p:attrName>
                                        </p:attrNameLst>
                                      </p:cBhvr>
                                      <p:to>
                                        <p:strVal val="visible"/>
                                      </p:to>
                                    </p:set>
                                    <p:animEffect transition="in" filter="fade">
                                      <p:cBhvr>
                                        <p:cTn id="21" dur="100"/>
                                        <p:tgtEl>
                                          <p:spTgt spid="27660"/>
                                        </p:tgtEl>
                                      </p:cBhvr>
                                    </p:animEffect>
                                    <p:anim calcmode="lin" valueType="num">
                                      <p:cBhvr>
                                        <p:cTn id="22" dur="400" fill="hold"/>
                                        <p:tgtEl>
                                          <p:spTgt spid="27660"/>
                                        </p:tgtEl>
                                        <p:attrNameLst>
                                          <p:attrName>ppt_x</p:attrName>
                                        </p:attrNameLst>
                                      </p:cBhvr>
                                      <p:tavLst>
                                        <p:tav tm="0">
                                          <p:val>
                                            <p:strVal val="#ppt_x"/>
                                          </p:val>
                                        </p:tav>
                                        <p:tav tm="100000">
                                          <p:val>
                                            <p:strVal val="#ppt_x"/>
                                          </p:val>
                                        </p:tav>
                                      </p:tavLst>
                                    </p:anim>
                                    <p:anim calcmode="lin" valueType="num">
                                      <p:cBhvr>
                                        <p:cTn id="23" dur="400" fill="hold"/>
                                        <p:tgtEl>
                                          <p:spTgt spid="27660"/>
                                        </p:tgtEl>
                                        <p:attrNameLst>
                                          <p:attrName>ppt_y</p:attrName>
                                        </p:attrNameLst>
                                      </p:cBhvr>
                                      <p:tavLst>
                                        <p:tav tm="0">
                                          <p:val>
                                            <p:strVal val="#ppt_y+0.31"/>
                                          </p:val>
                                        </p:tav>
                                        <p:tav tm="100000">
                                          <p:val>
                                            <p:strVal val="#ppt_y+0.31"/>
                                          </p:val>
                                        </p:tav>
                                      </p:tavLst>
                                    </p:anim>
                                    <p:anim calcmode="lin" valueType="num">
                                      <p:cBhvr>
                                        <p:cTn id="24" dur="600" decel="50000" fill="hold">
                                          <p:stCondLst>
                                            <p:cond delay="400"/>
                                          </p:stCondLst>
                                        </p:cTn>
                                        <p:tgtEl>
                                          <p:spTgt spid="27660"/>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5" dur="600" decel="50000" fill="hold">
                                          <p:stCondLst>
                                            <p:cond delay="400"/>
                                          </p:stCondLst>
                                        </p:cTn>
                                        <p:tgtEl>
                                          <p:spTgt spid="27660"/>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8" grpId="0"/>
      <p:bldP spid="27659" grpId="0"/>
      <p:bldP spid="27660" grpId="0"/>
    </p:bld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8677" name="Picture 5" descr="2007093013500749808">
            <a:hlinkClick r:id="rId2"/>
          </p:cNvPr>
          <p:cNvPicPr>
            <a:picLocks noChangeAspect="1" noChangeArrowheads="1"/>
          </p:cNvPicPr>
          <p:nvPr/>
        </p:nvPicPr>
        <p:blipFill>
          <a:blip r:embed="rId3"/>
          <a:srcRect/>
          <a:stretch>
            <a:fillRect/>
          </a:stretch>
        </p:blipFill>
        <p:spPr bwMode="auto">
          <a:xfrm>
            <a:off x="-1371600" y="3143250"/>
            <a:ext cx="5943600" cy="3714750"/>
          </a:xfrm>
          <a:prstGeom prst="rect">
            <a:avLst/>
          </a:prstGeom>
          <a:noFill/>
        </p:spPr>
      </p:pic>
      <p:pic>
        <p:nvPicPr>
          <p:cNvPr id="28679" name="Picture 7" descr="%A4%EB%ABG">
            <a:hlinkClick r:id="rId4"/>
          </p:cNvPr>
          <p:cNvPicPr>
            <a:picLocks noChangeAspect="1" noChangeArrowheads="1"/>
          </p:cNvPicPr>
          <p:nvPr/>
        </p:nvPicPr>
        <p:blipFill>
          <a:blip r:embed="rId5"/>
          <a:srcRect/>
          <a:stretch>
            <a:fillRect/>
          </a:stretch>
        </p:blipFill>
        <p:spPr bwMode="auto">
          <a:xfrm>
            <a:off x="4572000" y="0"/>
            <a:ext cx="4724400" cy="3200400"/>
          </a:xfrm>
          <a:prstGeom prst="rect">
            <a:avLst/>
          </a:prstGeom>
          <a:noFill/>
        </p:spPr>
      </p:pic>
      <p:sp>
        <p:nvSpPr>
          <p:cNvPr id="28682" name="Text Box 10"/>
          <p:cNvSpPr txBox="1">
            <a:spLocks noChangeArrowheads="1"/>
          </p:cNvSpPr>
          <p:nvPr/>
        </p:nvSpPr>
        <p:spPr bwMode="auto">
          <a:xfrm>
            <a:off x="0" y="304800"/>
            <a:ext cx="4495800" cy="119062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ltLang="zh-CN">
                <a:latin typeface="Arial Black" pitchFamily="-106" charset="0"/>
              </a:rPr>
              <a:t>Mid-Autumn Day is an old traditional festival in China. Everybody likes it because it's a family gathering festival.</a:t>
            </a:r>
          </a:p>
        </p:txBody>
      </p:sp>
      <p:sp>
        <p:nvSpPr>
          <p:cNvPr id="28683" name="Text Box 11"/>
          <p:cNvSpPr txBox="1">
            <a:spLocks noChangeArrowheads="1"/>
          </p:cNvSpPr>
          <p:nvPr/>
        </p:nvSpPr>
        <p:spPr bwMode="auto">
          <a:xfrm>
            <a:off x="0" y="1447800"/>
            <a:ext cx="4114800" cy="17399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ltLang="zh-CN">
                <a:latin typeface="Arial Black" pitchFamily="-106" charset="0"/>
              </a:rPr>
              <a:t>At that day, all the family members are sitting around a big table in the open air. They are eating the moon cakes and admiring the full moon in the sky. </a:t>
            </a:r>
          </a:p>
        </p:txBody>
      </p:sp>
      <p:sp>
        <p:nvSpPr>
          <p:cNvPr id="28684" name="Text Box 12"/>
          <p:cNvSpPr txBox="1">
            <a:spLocks noChangeArrowheads="1"/>
          </p:cNvSpPr>
          <p:nvPr/>
        </p:nvSpPr>
        <p:spPr bwMode="auto">
          <a:xfrm>
            <a:off x="1752600" y="3581400"/>
            <a:ext cx="2590800" cy="146526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ltLang="zh-CN">
                <a:latin typeface="Arial Black" pitchFamily="-106" charset="0"/>
              </a:rPr>
              <a:t>Chang Er ,the most beautiful woman in Chinese myth. She lives in the moon in legend.</a:t>
            </a:r>
          </a:p>
        </p:txBody>
      </p:sp>
      <p:pic>
        <p:nvPicPr>
          <p:cNvPr id="11" name="Picture 10" descr="mooncake-with-egg.jpg"/>
          <p:cNvPicPr>
            <a:picLocks noChangeAspect="1"/>
          </p:cNvPicPr>
          <p:nvPr/>
        </p:nvPicPr>
        <p:blipFill>
          <a:blip r:embed="rId6"/>
          <a:stretch>
            <a:fillRect/>
          </a:stretch>
        </p:blipFill>
        <p:spPr>
          <a:xfrm>
            <a:off x="4572000" y="3657600"/>
            <a:ext cx="4808114" cy="3200400"/>
          </a:xfrm>
          <a:prstGeom prst="rect">
            <a:avLst/>
          </a:prstGeom>
        </p:spPr>
      </p:pic>
      <p:sp>
        <p:nvSpPr>
          <p:cNvPr id="12" name="TextBox 11"/>
          <p:cNvSpPr txBox="1"/>
          <p:nvPr/>
        </p:nvSpPr>
        <p:spPr>
          <a:xfrm>
            <a:off x="4876800" y="3200400"/>
            <a:ext cx="3784322" cy="646331"/>
          </a:xfrm>
          <a:prstGeom prst="rect">
            <a:avLst/>
          </a:prstGeom>
          <a:noFill/>
        </p:spPr>
        <p:txBody>
          <a:bodyPr wrap="none" rtlCol="0">
            <a:spAutoFit/>
          </a:bodyPr>
          <a:lstStyle/>
          <a:p>
            <a:r>
              <a:rPr lang="en-US" altLang="zh-CN" dirty="0" smtClean="0">
                <a:latin typeface="Arial Black" pitchFamily="-106" charset="0"/>
              </a:rPr>
              <a:t>The delicious moon cakes~~</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grpId="0" nodeType="clickEffect">
                                  <p:stCondLst>
                                    <p:cond delay="0"/>
                                  </p:stCondLst>
                                  <p:childTnLst>
                                    <p:set>
                                      <p:cBhvr>
                                        <p:cTn id="6" dur="1" fill="hold">
                                          <p:stCondLst>
                                            <p:cond delay="0"/>
                                          </p:stCondLst>
                                        </p:cTn>
                                        <p:tgtEl>
                                          <p:spTgt spid="28682"/>
                                        </p:tgtEl>
                                        <p:attrNameLst>
                                          <p:attrName>style.visibility</p:attrName>
                                        </p:attrNameLst>
                                      </p:cBhvr>
                                      <p:to>
                                        <p:strVal val="visible"/>
                                      </p:to>
                                    </p:set>
                                    <p:animEffect transition="in" filter="barn(inHorizontal)">
                                      <p:cBhvr>
                                        <p:cTn id="7" dur="500"/>
                                        <p:tgtEl>
                                          <p:spTgt spid="2868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8683"/>
                                        </p:tgtEl>
                                        <p:attrNameLst>
                                          <p:attrName>style.visibility</p:attrName>
                                        </p:attrNameLst>
                                      </p:cBhvr>
                                      <p:to>
                                        <p:strVal val="visible"/>
                                      </p:to>
                                    </p:set>
                                    <p:animEffect transition="in" filter="checkerboard(across)">
                                      <p:cBhvr>
                                        <p:cTn id="12" dur="500"/>
                                        <p:tgtEl>
                                          <p:spTgt spid="28683"/>
                                        </p:tgtEl>
                                      </p:cBhvr>
                                    </p:animEffect>
                                  </p:childTnLst>
                                </p:cTn>
                              </p:par>
                            </p:childTnLst>
                          </p:cTn>
                        </p:par>
                      </p:childTnLst>
                    </p:cTn>
                  </p:par>
                  <p:par>
                    <p:cTn id="13" fill="hold">
                      <p:stCondLst>
                        <p:cond delay="indefinite"/>
                      </p:stCondLst>
                      <p:childTnLst>
                        <p:par>
                          <p:cTn id="14" fill="hold">
                            <p:stCondLst>
                              <p:cond delay="0"/>
                            </p:stCondLst>
                            <p:childTnLst>
                              <p:par>
                                <p:cTn id="15" presetID="50" presetClass="entr" presetSubtype="0" decel="100000" fill="hold" grpId="0" nodeType="clickEffect">
                                  <p:stCondLst>
                                    <p:cond delay="0"/>
                                  </p:stCondLst>
                                  <p:childTnLst>
                                    <p:set>
                                      <p:cBhvr>
                                        <p:cTn id="16" dur="1" fill="hold">
                                          <p:stCondLst>
                                            <p:cond delay="0"/>
                                          </p:stCondLst>
                                        </p:cTn>
                                        <p:tgtEl>
                                          <p:spTgt spid="28684"/>
                                        </p:tgtEl>
                                        <p:attrNameLst>
                                          <p:attrName>style.visibility</p:attrName>
                                        </p:attrNameLst>
                                      </p:cBhvr>
                                      <p:to>
                                        <p:strVal val="visible"/>
                                      </p:to>
                                    </p:set>
                                    <p:anim calcmode="lin" valueType="num">
                                      <p:cBhvr>
                                        <p:cTn id="17" dur="1000" fill="hold"/>
                                        <p:tgtEl>
                                          <p:spTgt spid="28684"/>
                                        </p:tgtEl>
                                        <p:attrNameLst>
                                          <p:attrName>ppt_w</p:attrName>
                                        </p:attrNameLst>
                                      </p:cBhvr>
                                      <p:tavLst>
                                        <p:tav tm="0">
                                          <p:val>
                                            <p:strVal val="#ppt_w+.3"/>
                                          </p:val>
                                        </p:tav>
                                        <p:tav tm="100000">
                                          <p:val>
                                            <p:strVal val="#ppt_w"/>
                                          </p:val>
                                        </p:tav>
                                      </p:tavLst>
                                    </p:anim>
                                    <p:anim calcmode="lin" valueType="num">
                                      <p:cBhvr>
                                        <p:cTn id="18" dur="1000" fill="hold"/>
                                        <p:tgtEl>
                                          <p:spTgt spid="28684"/>
                                        </p:tgtEl>
                                        <p:attrNameLst>
                                          <p:attrName>ppt_h</p:attrName>
                                        </p:attrNameLst>
                                      </p:cBhvr>
                                      <p:tavLst>
                                        <p:tav tm="0">
                                          <p:val>
                                            <p:strVal val="#ppt_h"/>
                                          </p:val>
                                        </p:tav>
                                        <p:tav tm="100000">
                                          <p:val>
                                            <p:strVal val="#ppt_h"/>
                                          </p:val>
                                        </p:tav>
                                      </p:tavLst>
                                    </p:anim>
                                    <p:animEffect transition="in" filter="fade">
                                      <p:cBhvr>
                                        <p:cTn id="19" dur="1000"/>
                                        <p:tgtEl>
                                          <p:spTgt spid="286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2" grpId="0"/>
      <p:bldP spid="28683" grpId="0"/>
      <p:bldP spid="28684" grpId="0"/>
    </p:bld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9221" name="Picture 5" descr="photo_1186470461171">
            <a:hlinkClick r:id="rId2"/>
          </p:cNvPr>
          <p:cNvPicPr>
            <a:picLocks noChangeAspect="1" noChangeArrowheads="1"/>
          </p:cNvPicPr>
          <p:nvPr/>
        </p:nvPicPr>
        <p:blipFill>
          <a:blip r:embed="rId3"/>
          <a:srcRect/>
          <a:stretch>
            <a:fillRect/>
          </a:stretch>
        </p:blipFill>
        <p:spPr bwMode="auto">
          <a:xfrm>
            <a:off x="0" y="0"/>
            <a:ext cx="4419600" cy="6858000"/>
          </a:xfrm>
          <a:prstGeom prst="rect">
            <a:avLst/>
          </a:prstGeom>
          <a:noFill/>
        </p:spPr>
      </p:pic>
      <p:pic>
        <p:nvPicPr>
          <p:cNvPr id="9223" name="Picture 7" descr="20071015151754249_2">
            <a:hlinkClick r:id="rId4"/>
          </p:cNvPr>
          <p:cNvPicPr>
            <a:picLocks noChangeAspect="1" noChangeArrowheads="1"/>
          </p:cNvPicPr>
          <p:nvPr/>
        </p:nvPicPr>
        <p:blipFill>
          <a:blip r:embed="rId5"/>
          <a:srcRect/>
          <a:stretch>
            <a:fillRect/>
          </a:stretch>
        </p:blipFill>
        <p:spPr bwMode="auto">
          <a:xfrm>
            <a:off x="4419600" y="0"/>
            <a:ext cx="4724400" cy="4572000"/>
          </a:xfrm>
          <a:prstGeom prst="rect">
            <a:avLst/>
          </a:prstGeom>
          <a:noFill/>
        </p:spPr>
      </p:pic>
      <p:pic>
        <p:nvPicPr>
          <p:cNvPr id="9225" name="Picture 9" descr="012">
            <a:hlinkClick r:id="rId6"/>
          </p:cNvPr>
          <p:cNvPicPr>
            <a:picLocks noChangeAspect="1" noChangeArrowheads="1"/>
          </p:cNvPicPr>
          <p:nvPr/>
        </p:nvPicPr>
        <p:blipFill>
          <a:blip r:embed="rId7"/>
          <a:srcRect/>
          <a:stretch>
            <a:fillRect/>
          </a:stretch>
        </p:blipFill>
        <p:spPr bwMode="auto">
          <a:xfrm>
            <a:off x="4419600" y="3397250"/>
            <a:ext cx="4724400" cy="3460750"/>
          </a:xfrm>
          <a:prstGeom prst="rect">
            <a:avLst/>
          </a:prstGeom>
          <a:noFill/>
        </p:spPr>
      </p:pic>
      <p:sp>
        <p:nvSpPr>
          <p:cNvPr id="9226" name="Text Box 10"/>
          <p:cNvSpPr txBox="1">
            <a:spLocks noChangeArrowheads="1"/>
          </p:cNvSpPr>
          <p:nvPr/>
        </p:nvSpPr>
        <p:spPr bwMode="auto">
          <a:xfrm>
            <a:off x="0" y="4568825"/>
            <a:ext cx="4114800" cy="2289175"/>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ltLang="zh-CN" dirty="0">
                <a:latin typeface="Arial Black" pitchFamily="-106" charset="0"/>
              </a:rPr>
              <a:t>In China, red often concerns with celebration or the jubilation day. In China's traditional custom, the folk jubilation activity all must use the red color. Red is a symbol of happiness in Chinese culture.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9226"/>
                                        </p:tgtEl>
                                        <p:attrNameLst>
                                          <p:attrName>style.visibility</p:attrName>
                                        </p:attrNameLst>
                                      </p:cBhvr>
                                      <p:to>
                                        <p:strVal val="visible"/>
                                      </p:to>
                                    </p:set>
                                    <p:anim calcmode="lin" valueType="num">
                                      <p:cBhvr>
                                        <p:cTn id="7" dur="500" fill="hold"/>
                                        <p:tgtEl>
                                          <p:spTgt spid="92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226"/>
                                        </p:tgtEl>
                                        <p:attrNameLst>
                                          <p:attrName>ppt_y</p:attrName>
                                        </p:attrNameLst>
                                      </p:cBhvr>
                                      <p:tavLst>
                                        <p:tav tm="0">
                                          <p:val>
                                            <p:strVal val="#ppt_y"/>
                                          </p:val>
                                        </p:tav>
                                        <p:tav tm="100000">
                                          <p:val>
                                            <p:strVal val="#ppt_y"/>
                                          </p:val>
                                        </p:tav>
                                      </p:tavLst>
                                    </p:anim>
                                    <p:anim calcmode="lin" valueType="num">
                                      <p:cBhvr>
                                        <p:cTn id="9" dur="500" fill="hold"/>
                                        <p:tgtEl>
                                          <p:spTgt spid="92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2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6" grpId="0"/>
    </p:bld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0245" name="Picture 5" descr="11056_200701081924201">
            <a:hlinkClick r:id="rId2"/>
          </p:cNvPr>
          <p:cNvPicPr>
            <a:picLocks noChangeAspect="1" noChangeArrowheads="1"/>
          </p:cNvPicPr>
          <p:nvPr/>
        </p:nvPicPr>
        <p:blipFill>
          <a:blip r:embed="rId3"/>
          <a:srcRect/>
          <a:stretch>
            <a:fillRect/>
          </a:stretch>
        </p:blipFill>
        <p:spPr bwMode="auto">
          <a:xfrm>
            <a:off x="5029200" y="-228600"/>
            <a:ext cx="4762500" cy="7239000"/>
          </a:xfrm>
          <a:prstGeom prst="rect">
            <a:avLst/>
          </a:prstGeom>
          <a:noFill/>
        </p:spPr>
      </p:pic>
      <p:pic>
        <p:nvPicPr>
          <p:cNvPr id="10247" name="Picture 7" descr="MyPhoto1128222">
            <a:hlinkClick r:id="rId4"/>
          </p:cNvPr>
          <p:cNvPicPr>
            <a:picLocks noChangeAspect="1" noChangeArrowheads="1"/>
          </p:cNvPicPr>
          <p:nvPr/>
        </p:nvPicPr>
        <p:blipFill>
          <a:blip r:embed="rId5"/>
          <a:srcRect/>
          <a:stretch>
            <a:fillRect/>
          </a:stretch>
        </p:blipFill>
        <p:spPr bwMode="auto">
          <a:xfrm>
            <a:off x="0" y="0"/>
            <a:ext cx="5334000" cy="6858000"/>
          </a:xfrm>
          <a:prstGeom prst="rect">
            <a:avLst/>
          </a:prstGeom>
          <a:noFill/>
        </p:spPr>
      </p:pic>
      <p:pic>
        <p:nvPicPr>
          <p:cNvPr id="10249" name="Picture 9" descr="200791603547233_2">
            <a:hlinkClick r:id="rId6"/>
          </p:cNvPr>
          <p:cNvPicPr>
            <a:picLocks noChangeAspect="1" noChangeArrowheads="1"/>
          </p:cNvPicPr>
          <p:nvPr/>
        </p:nvPicPr>
        <p:blipFill>
          <a:blip r:embed="rId7"/>
          <a:srcRect/>
          <a:stretch>
            <a:fillRect/>
          </a:stretch>
        </p:blipFill>
        <p:spPr bwMode="auto">
          <a:xfrm>
            <a:off x="3276600" y="4265613"/>
            <a:ext cx="3048000" cy="2592387"/>
          </a:xfrm>
          <a:prstGeom prst="rect">
            <a:avLst/>
          </a:prstGeom>
          <a:noFill/>
        </p:spPr>
      </p:pic>
      <p:sp>
        <p:nvSpPr>
          <p:cNvPr id="10250" name="Text Box 10"/>
          <p:cNvSpPr txBox="1">
            <a:spLocks noChangeArrowheads="1"/>
          </p:cNvSpPr>
          <p:nvPr/>
        </p:nvSpPr>
        <p:spPr bwMode="auto">
          <a:xfrm>
            <a:off x="4267200" y="1295400"/>
            <a:ext cx="1676400" cy="311308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ltLang="zh-CN">
                <a:latin typeface="Arial Black" pitchFamily="-106" charset="0"/>
              </a:rPr>
              <a:t>A fish is also a symbol of surplus in Chinese culture, another measure of a good year and a good life.</a:t>
            </a:r>
            <a:r>
              <a:rPr lang="en-US" altLang="zh-CN"/>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10250"/>
                                        </p:tgtEl>
                                        <p:attrNameLst>
                                          <p:attrName>style.visibility</p:attrName>
                                        </p:attrNameLst>
                                      </p:cBhvr>
                                      <p:to>
                                        <p:strVal val="visible"/>
                                      </p:to>
                                    </p:set>
                                    <p:anim calcmode="lin" valueType="num">
                                      <p:cBhvr>
                                        <p:cTn id="7" dur="1000" fill="hold"/>
                                        <p:tgtEl>
                                          <p:spTgt spid="10250"/>
                                        </p:tgtEl>
                                        <p:attrNameLst>
                                          <p:attrName>ppt_w</p:attrName>
                                        </p:attrNameLst>
                                      </p:cBhvr>
                                      <p:tavLst>
                                        <p:tav tm="0">
                                          <p:val>
                                            <p:fltVal val="0"/>
                                          </p:val>
                                        </p:tav>
                                        <p:tav tm="100000">
                                          <p:val>
                                            <p:strVal val="#ppt_w"/>
                                          </p:val>
                                        </p:tav>
                                      </p:tavLst>
                                    </p:anim>
                                    <p:anim calcmode="lin" valueType="num">
                                      <p:cBhvr>
                                        <p:cTn id="8" dur="1000" fill="hold"/>
                                        <p:tgtEl>
                                          <p:spTgt spid="10250"/>
                                        </p:tgtEl>
                                        <p:attrNameLst>
                                          <p:attrName>ppt_h</p:attrName>
                                        </p:attrNameLst>
                                      </p:cBhvr>
                                      <p:tavLst>
                                        <p:tav tm="0">
                                          <p:val>
                                            <p:fltVal val="0"/>
                                          </p:val>
                                        </p:tav>
                                        <p:tav tm="100000">
                                          <p:val>
                                            <p:strVal val="#ppt_h"/>
                                          </p:val>
                                        </p:tav>
                                      </p:tavLst>
                                    </p:anim>
                                    <p:anim calcmode="lin" valueType="num">
                                      <p:cBhvr>
                                        <p:cTn id="9" dur="1000" fill="hold"/>
                                        <p:tgtEl>
                                          <p:spTgt spid="10250"/>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025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0" grpId="0"/>
    </p:bld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2293" name="Picture 5" descr="298_278778_fd3381037638b38">
            <a:hlinkClick r:id="rId3"/>
          </p:cNvPr>
          <p:cNvPicPr>
            <a:picLocks noChangeAspect="1" noChangeArrowheads="1"/>
          </p:cNvPicPr>
          <p:nvPr/>
        </p:nvPicPr>
        <p:blipFill>
          <a:blip r:embed="rId4"/>
          <a:srcRect/>
          <a:stretch>
            <a:fillRect/>
          </a:stretch>
        </p:blipFill>
        <p:spPr bwMode="auto">
          <a:xfrm>
            <a:off x="4343400" y="3429000"/>
            <a:ext cx="4800600" cy="4495800"/>
          </a:xfrm>
          <a:prstGeom prst="rect">
            <a:avLst/>
          </a:prstGeom>
          <a:noFill/>
        </p:spPr>
      </p:pic>
      <p:pic>
        <p:nvPicPr>
          <p:cNvPr id="12295" name="Picture 7" descr="2006691833961">
            <a:hlinkClick r:id="rId5"/>
          </p:cNvPr>
          <p:cNvPicPr>
            <a:picLocks noChangeAspect="1" noChangeArrowheads="1"/>
          </p:cNvPicPr>
          <p:nvPr/>
        </p:nvPicPr>
        <p:blipFill>
          <a:blip r:embed="rId6"/>
          <a:srcRect/>
          <a:stretch>
            <a:fillRect/>
          </a:stretch>
        </p:blipFill>
        <p:spPr bwMode="auto">
          <a:xfrm>
            <a:off x="4267200" y="0"/>
            <a:ext cx="4876800" cy="4449763"/>
          </a:xfrm>
          <a:prstGeom prst="rect">
            <a:avLst/>
          </a:prstGeom>
          <a:noFill/>
        </p:spPr>
      </p:pic>
      <p:pic>
        <p:nvPicPr>
          <p:cNvPr id="12297" name="Picture 9" descr="06">
            <a:hlinkClick r:id="rId7"/>
          </p:cNvPr>
          <p:cNvPicPr>
            <a:picLocks noChangeAspect="1" noChangeArrowheads="1"/>
          </p:cNvPicPr>
          <p:nvPr/>
        </p:nvPicPr>
        <p:blipFill>
          <a:blip r:embed="rId8"/>
          <a:srcRect/>
          <a:stretch>
            <a:fillRect/>
          </a:stretch>
        </p:blipFill>
        <p:spPr bwMode="auto">
          <a:xfrm>
            <a:off x="0" y="0"/>
            <a:ext cx="4346575" cy="5486400"/>
          </a:xfrm>
          <a:prstGeom prst="rect">
            <a:avLst/>
          </a:prstGeom>
          <a:noFill/>
        </p:spPr>
      </p:pic>
      <p:sp>
        <p:nvSpPr>
          <p:cNvPr id="12298" name="Text Box 10"/>
          <p:cNvSpPr txBox="1">
            <a:spLocks noChangeArrowheads="1"/>
          </p:cNvSpPr>
          <p:nvPr/>
        </p:nvSpPr>
        <p:spPr bwMode="auto">
          <a:xfrm>
            <a:off x="4343400" y="2646363"/>
            <a:ext cx="1600200" cy="4211637"/>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ltLang="zh-CN" dirty="0">
                <a:solidFill>
                  <a:schemeClr val="bg1"/>
                </a:solidFill>
                <a:latin typeface="Arial Black" pitchFamily="-106" charset="0"/>
              </a:rPr>
              <a:t>"When a guest comes to my home from afar on a cold night, I light bamboo to boil tea to offer him." </a:t>
            </a:r>
            <a:br>
              <a:rPr lang="en-US" altLang="zh-CN" dirty="0">
                <a:solidFill>
                  <a:schemeClr val="bg1"/>
                </a:solidFill>
                <a:latin typeface="Arial Black" pitchFamily="-106" charset="0"/>
              </a:rPr>
            </a:br>
            <a:r>
              <a:rPr lang="en-US" altLang="zh-CN" dirty="0">
                <a:solidFill>
                  <a:schemeClr val="bg1"/>
                </a:solidFill>
                <a:latin typeface="Arial Black" pitchFamily="-106" charset="0"/>
              </a:rPr>
              <a:t>— Ancient Chinese poem </a:t>
            </a:r>
            <a:br>
              <a:rPr lang="en-US" altLang="zh-CN" dirty="0">
                <a:solidFill>
                  <a:schemeClr val="bg1"/>
                </a:solidFill>
                <a:latin typeface="Arial Black" pitchFamily="-106" charset="0"/>
              </a:rPr>
            </a:br>
            <a:endParaRPr lang="en-US" altLang="zh-CN" dirty="0">
              <a:solidFill>
                <a:schemeClr val="bg1"/>
              </a:solidFill>
              <a:latin typeface="Arial Black" pitchFamily="-106" charset="0"/>
            </a:endParaRPr>
          </a:p>
        </p:txBody>
      </p:sp>
      <p:sp>
        <p:nvSpPr>
          <p:cNvPr id="12299" name="Text Box 11"/>
          <p:cNvSpPr txBox="1">
            <a:spLocks noChangeArrowheads="1"/>
          </p:cNvSpPr>
          <p:nvPr/>
        </p:nvSpPr>
        <p:spPr bwMode="auto">
          <a:xfrm>
            <a:off x="0" y="5118100"/>
            <a:ext cx="4267200" cy="1739900"/>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ltLang="zh-CN">
                <a:latin typeface="Arial Black" pitchFamily="-106" charset="0"/>
              </a:rPr>
              <a:t>        Chinese tea culture has a long history. That the fashion drinking tea had extended all over the country and tea had thus won the status as national beverage.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iterate type="lt">
                                    <p:tmPct val="10000"/>
                                  </p:iterate>
                                  <p:childTnLst>
                                    <p:set>
                                      <p:cBhvr>
                                        <p:cTn id="6" dur="1" fill="hold">
                                          <p:stCondLst>
                                            <p:cond delay="0"/>
                                          </p:stCondLst>
                                        </p:cTn>
                                        <p:tgtEl>
                                          <p:spTgt spid="12298"/>
                                        </p:tgtEl>
                                        <p:attrNameLst>
                                          <p:attrName>style.visibility</p:attrName>
                                        </p:attrNameLst>
                                      </p:cBhvr>
                                      <p:to>
                                        <p:strVal val="visible"/>
                                      </p:to>
                                    </p:set>
                                    <p:animEffect transition="in" filter="fade">
                                      <p:cBhvr>
                                        <p:cTn id="7" dur="500"/>
                                        <p:tgtEl>
                                          <p:spTgt spid="12298"/>
                                        </p:tgtEl>
                                      </p:cBhvr>
                                    </p:animEffect>
                                    <p:anim calcmode="lin" valueType="num">
                                      <p:cBhvr>
                                        <p:cTn id="8" dur="500" fill="hold"/>
                                        <p:tgtEl>
                                          <p:spTgt spid="12298"/>
                                        </p:tgtEl>
                                        <p:attrNameLst>
                                          <p:attrName>ppt_w</p:attrName>
                                        </p:attrNameLst>
                                      </p:cBhvr>
                                      <p:tavLst>
                                        <p:tav tm="0" fmla="#ppt_w*sin(2.5*pi*$)">
                                          <p:val>
                                            <p:fltVal val="0"/>
                                          </p:val>
                                        </p:tav>
                                        <p:tav tm="100000">
                                          <p:val>
                                            <p:fltVal val="1"/>
                                          </p:val>
                                        </p:tav>
                                      </p:tavLst>
                                    </p:anim>
                                    <p:anim calcmode="lin" valueType="num">
                                      <p:cBhvr>
                                        <p:cTn id="9" dur="500" fill="hold"/>
                                        <p:tgtEl>
                                          <p:spTgt spid="12298"/>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12299"/>
                                        </p:tgtEl>
                                        <p:attrNameLst>
                                          <p:attrName>style.visibility</p:attrName>
                                        </p:attrNameLst>
                                      </p:cBhvr>
                                      <p:to>
                                        <p:strVal val="visible"/>
                                      </p:to>
                                    </p:set>
                                    <p:animScale>
                                      <p:cBhvr>
                                        <p:cTn id="14" dur="1000" decel="50000" fill="hold">
                                          <p:stCondLst>
                                            <p:cond delay="0"/>
                                          </p:stCondLst>
                                        </p:cTn>
                                        <p:tgtEl>
                                          <p:spTgt spid="1229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12299"/>
                                        </p:tgtEl>
                                        <p:attrNameLst>
                                          <p:attrName>ppt_x</p:attrName>
                                          <p:attrName>ppt_y</p:attrName>
                                        </p:attrNameLst>
                                      </p:cBhvr>
                                    </p:animMotion>
                                    <p:animEffect transition="in" filter="fade">
                                      <p:cBhvr>
                                        <p:cTn id="16" dur="1000"/>
                                        <p:tgtEl>
                                          <p:spTgt spid="122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8" grpId="0"/>
      <p:bldP spid="12299" grpId="0"/>
    </p:bld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3428" name="AutoShape 4"/>
          <p:cNvSpPr>
            <a:spLocks noChangeArrowheads="1"/>
          </p:cNvSpPr>
          <p:nvPr/>
        </p:nvSpPr>
        <p:spPr bwMode="auto">
          <a:xfrm>
            <a:off x="-1295400" y="0"/>
            <a:ext cx="6626225" cy="3744912"/>
          </a:xfrm>
          <a:prstGeom prst="irregularSeal2">
            <a:avLst/>
          </a:prstGeom>
          <a:solidFill>
            <a:schemeClr val="accent1"/>
          </a:solidFill>
          <a:ln w="9525">
            <a:solidFill>
              <a:schemeClr val="tx1"/>
            </a:solidFill>
            <a:miter lim="800000"/>
            <a:headEnd/>
            <a:tailEnd/>
          </a:ln>
          <a:effectLst/>
        </p:spPr>
        <p:txBody>
          <a:bodyPr wrap="none" anchor="ctr">
            <a:prstTxWarp prst="textNoShape">
              <a:avLst/>
            </a:prstTxWarp>
          </a:bodyPr>
          <a:lstStyle/>
          <a:p>
            <a:pPr algn="ctr"/>
            <a:r>
              <a:rPr lang="en-US" altLang="zh-CN" sz="2800" b="1" dirty="0">
                <a:solidFill>
                  <a:srgbClr val="FF9933"/>
                </a:solidFill>
                <a:effectLst>
                  <a:outerShdw blurRad="38100" dist="38100" dir="2700000" algn="tl">
                    <a:srgbClr val="000000"/>
                  </a:outerShdw>
                </a:effectLst>
              </a:rPr>
              <a:t>Do you know </a:t>
            </a:r>
          </a:p>
          <a:p>
            <a:pPr algn="ctr"/>
            <a:r>
              <a:rPr lang="en-US" altLang="zh-CN" sz="2800" b="1" dirty="0">
                <a:solidFill>
                  <a:srgbClr val="FF9933"/>
                </a:solidFill>
                <a:effectLst>
                  <a:outerShdw blurRad="38100" dist="38100" dir="2700000" algn="tl">
                    <a:srgbClr val="000000"/>
                  </a:outerShdw>
                </a:effectLst>
              </a:rPr>
              <a:t>Bruce Lee, </a:t>
            </a:r>
          </a:p>
          <a:p>
            <a:pPr algn="ctr"/>
            <a:r>
              <a:rPr lang="en-US" altLang="zh-CN" sz="2800" b="1" dirty="0">
                <a:solidFill>
                  <a:srgbClr val="FF9933"/>
                </a:solidFill>
                <a:effectLst>
                  <a:outerShdw blurRad="38100" dist="38100" dir="2700000" algn="tl">
                    <a:srgbClr val="000000"/>
                  </a:outerShdw>
                </a:effectLst>
              </a:rPr>
              <a:t>Jet Li or Jackie Chan?</a:t>
            </a:r>
            <a:endParaRPr lang="zh-CN" altLang="en-US" sz="2800" b="1" dirty="0">
              <a:solidFill>
                <a:srgbClr val="FF9933"/>
              </a:solidFill>
              <a:effectLst>
                <a:outerShdw blurRad="38100" dist="38100" dir="2700000" algn="tl">
                  <a:srgbClr val="000000"/>
                </a:outerShdw>
              </a:effectLst>
            </a:endParaRPr>
          </a:p>
        </p:txBody>
      </p:sp>
      <p:sp>
        <p:nvSpPr>
          <p:cNvPr id="103426" name="Rectangle 2"/>
          <p:cNvSpPr>
            <a:spLocks noGrp="1" noRot="1" noChangeArrowheads="1"/>
          </p:cNvSpPr>
          <p:nvPr>
            <p:ph type="title"/>
          </p:nvPr>
        </p:nvSpPr>
        <p:spPr/>
        <p:txBody>
          <a:bodyPr/>
          <a:lstStyle/>
          <a:p>
            <a:r>
              <a:rPr lang="en-US" altLang="zh-CN" b="1" dirty="0">
                <a:effectLst>
                  <a:outerShdw blurRad="38100" dist="38100" dir="2700000" algn="tl">
                    <a:srgbClr val="DDDDDD"/>
                  </a:outerShdw>
                </a:effectLst>
              </a:rPr>
              <a:t>Martial Arts (</a:t>
            </a:r>
            <a:r>
              <a:rPr lang="en-US" altLang="zh-CN" b="1" dirty="0" err="1">
                <a:effectLst>
                  <a:outerShdw blurRad="38100" dist="38100" dir="2700000" algn="tl">
                    <a:srgbClr val="DDDDDD"/>
                  </a:outerShdw>
                </a:effectLst>
              </a:rPr>
              <a:t>Wushu</a:t>
            </a:r>
            <a:r>
              <a:rPr lang="en-US" altLang="zh-CN" b="1" dirty="0">
                <a:effectLst>
                  <a:outerShdw blurRad="38100" dist="38100" dir="2700000" algn="tl">
                    <a:srgbClr val="DDDDDD"/>
                  </a:outerShdw>
                </a:effectLst>
              </a:rPr>
              <a:t>)</a:t>
            </a:r>
          </a:p>
        </p:txBody>
      </p:sp>
      <p:sp>
        <p:nvSpPr>
          <p:cNvPr id="103427" name="Rectangle 3"/>
          <p:cNvSpPr>
            <a:spLocks noGrp="1" noRot="1" noChangeArrowheads="1"/>
          </p:cNvSpPr>
          <p:nvPr>
            <p:ph type="body" sz="half" idx="1"/>
          </p:nvPr>
        </p:nvSpPr>
        <p:spPr>
          <a:xfrm>
            <a:off x="457200" y="2359025"/>
            <a:ext cx="4000500" cy="4498975"/>
          </a:xfrm>
        </p:spPr>
        <p:txBody>
          <a:bodyPr>
            <a:normAutofit lnSpcReduction="10000"/>
          </a:bodyPr>
          <a:lstStyle/>
          <a:p>
            <a:pPr>
              <a:lnSpc>
                <a:spcPct val="90000"/>
              </a:lnSpc>
            </a:pPr>
            <a:endParaRPr lang="en-US" altLang="zh-CN" sz="2400" dirty="0"/>
          </a:p>
          <a:p>
            <a:pPr>
              <a:lnSpc>
                <a:spcPct val="90000"/>
              </a:lnSpc>
            </a:pPr>
            <a:r>
              <a:rPr lang="en-US" altLang="zh-CN" sz="2800" b="1" dirty="0">
                <a:solidFill>
                  <a:srgbClr val="3333FF"/>
                </a:solidFill>
                <a:effectLst>
                  <a:outerShdw blurRad="38100" dist="38100" dir="2700000" algn="tl">
                    <a:srgbClr val="DDDDDD"/>
                  </a:outerShdw>
                </a:effectLst>
              </a:rPr>
              <a:t>Anyone who has seen classical Chinese </a:t>
            </a:r>
            <a:r>
              <a:rPr lang="en-US" altLang="zh-CN" sz="2800" b="1" dirty="0">
                <a:solidFill>
                  <a:srgbClr val="FF9933"/>
                </a:solidFill>
                <a:effectLst>
                  <a:outerShdw blurRad="38100" dist="38100" dir="2700000" algn="tl">
                    <a:srgbClr val="DDDDDD"/>
                  </a:outerShdw>
                </a:effectLst>
              </a:rPr>
              <a:t>Kung Fu</a:t>
            </a:r>
            <a:r>
              <a:rPr lang="en-US" altLang="zh-CN" sz="2800" b="1" dirty="0">
                <a:solidFill>
                  <a:srgbClr val="3333FF"/>
                </a:solidFill>
                <a:effectLst>
                  <a:outerShdw blurRad="38100" dist="38100" dir="2700000" algn="tl">
                    <a:srgbClr val="DDDDDD"/>
                  </a:outerShdw>
                </a:effectLst>
              </a:rPr>
              <a:t> movies will be deeply impressed by the Chinese </a:t>
            </a:r>
            <a:r>
              <a:rPr lang="en-US" altLang="zh-CN" sz="2800" b="1" dirty="0" err="1">
                <a:solidFill>
                  <a:srgbClr val="FF9933"/>
                </a:solidFill>
                <a:effectLst>
                  <a:outerShdw blurRad="38100" dist="38100" dir="2700000" algn="tl">
                    <a:srgbClr val="DDDDDD"/>
                  </a:outerShdw>
                </a:effectLst>
              </a:rPr>
              <a:t>Wushu</a:t>
            </a:r>
            <a:r>
              <a:rPr lang="en-US" altLang="zh-CN" sz="2800" b="1" dirty="0">
                <a:solidFill>
                  <a:srgbClr val="3333FF"/>
                </a:solidFill>
                <a:effectLst>
                  <a:outerShdw blurRad="38100" dist="38100" dir="2700000" algn="tl">
                    <a:srgbClr val="DDDDDD"/>
                  </a:outerShdw>
                </a:effectLst>
              </a:rPr>
              <a:t>, which is called Kung Fu or Chinese martial arts in the west.</a:t>
            </a:r>
            <a:r>
              <a:rPr lang="en-US" altLang="zh-CN" sz="2800" b="1" dirty="0">
                <a:solidFill>
                  <a:srgbClr val="3333FF"/>
                </a:solidFill>
              </a:rPr>
              <a:t> </a:t>
            </a:r>
            <a:endParaRPr lang="zh-CN" altLang="en-US" sz="2800" b="1" dirty="0">
              <a:solidFill>
                <a:srgbClr val="3333FF"/>
              </a:solidFill>
            </a:endParaRPr>
          </a:p>
        </p:txBody>
      </p:sp>
      <p:sp>
        <p:nvSpPr>
          <p:cNvPr id="103434" name="Rectangle 10"/>
          <p:cNvSpPr>
            <a:spLocks noGrp="1" noRot="1" noChangeArrowheads="1"/>
          </p:cNvSpPr>
          <p:nvPr>
            <p:ph sz="quarter" idx="2"/>
          </p:nvPr>
        </p:nvSpPr>
        <p:spPr>
          <a:xfrm>
            <a:off x="5003800" y="1628775"/>
            <a:ext cx="3697288" cy="2173288"/>
          </a:xfrm>
        </p:spPr>
        <p:txBody>
          <a:bodyPr/>
          <a:lstStyle/>
          <a:p>
            <a:endParaRPr lang="zh-CN" altLang="en-US" sz="2400"/>
          </a:p>
        </p:txBody>
      </p:sp>
      <p:sp>
        <p:nvSpPr>
          <p:cNvPr id="103435" name="Rectangle 11"/>
          <p:cNvSpPr>
            <a:spLocks noGrp="1" noRot="1" noChangeArrowheads="1"/>
          </p:cNvSpPr>
          <p:nvPr>
            <p:ph sz="quarter" idx="3"/>
          </p:nvPr>
        </p:nvSpPr>
        <p:spPr/>
        <p:txBody>
          <a:bodyPr/>
          <a:lstStyle/>
          <a:p>
            <a:endParaRPr lang="zh-CN" altLang="en-US" sz="2400"/>
          </a:p>
        </p:txBody>
      </p:sp>
      <p:pic>
        <p:nvPicPr>
          <p:cNvPr id="103437" name="Picture 13">
            <a:hlinkClick r:id="rId3"/>
          </p:cNvPr>
          <p:cNvPicPr>
            <a:picLocks noChangeAspect="1" noChangeArrowheads="1"/>
          </p:cNvPicPr>
          <p:nvPr/>
        </p:nvPicPr>
        <p:blipFill>
          <a:blip r:embed="rId4"/>
          <a:srcRect/>
          <a:stretch>
            <a:fillRect/>
          </a:stretch>
        </p:blipFill>
        <p:spPr bwMode="auto">
          <a:xfrm>
            <a:off x="6877050" y="1412875"/>
            <a:ext cx="1905000" cy="2519363"/>
          </a:xfrm>
          <a:prstGeom prst="rect">
            <a:avLst/>
          </a:prstGeom>
          <a:noFill/>
        </p:spPr>
      </p:pic>
      <p:pic>
        <p:nvPicPr>
          <p:cNvPr id="103433" name="Picture 9" descr="xin_3610032517100781071314"/>
          <p:cNvPicPr>
            <a:picLocks noChangeAspect="1" noChangeArrowheads="1"/>
          </p:cNvPicPr>
          <p:nvPr/>
        </p:nvPicPr>
        <p:blipFill>
          <a:blip r:embed="rId5"/>
          <a:srcRect/>
          <a:stretch>
            <a:fillRect/>
          </a:stretch>
        </p:blipFill>
        <p:spPr bwMode="auto">
          <a:xfrm>
            <a:off x="5076825" y="4005263"/>
            <a:ext cx="3673475" cy="2160587"/>
          </a:xfrm>
          <a:prstGeom prst="rect">
            <a:avLst/>
          </a:prstGeom>
          <a:noFill/>
        </p:spPr>
      </p:pic>
      <p:pic>
        <p:nvPicPr>
          <p:cNvPr id="103439" name="Picture 15">
            <a:hlinkClick r:id="rId6"/>
          </p:cNvPr>
          <p:cNvPicPr>
            <a:picLocks noChangeAspect="1" noChangeArrowheads="1"/>
          </p:cNvPicPr>
          <p:nvPr/>
        </p:nvPicPr>
        <p:blipFill>
          <a:blip r:embed="rId7"/>
          <a:srcRect/>
          <a:stretch>
            <a:fillRect/>
          </a:stretch>
        </p:blipFill>
        <p:spPr bwMode="auto">
          <a:xfrm>
            <a:off x="4787900" y="1412875"/>
            <a:ext cx="2033588" cy="2447925"/>
          </a:xfrm>
          <a:prstGeom prst="rect">
            <a:avLst/>
          </a:prstGeom>
          <a:noFill/>
        </p:spPr>
      </p:pic>
    </p:spTree>
    <p:custDataLst>
      <p:tags r:id="rId1"/>
    </p:custDataLst>
  </p:cSld>
  <p:clrMapOvr>
    <a:masterClrMapping/>
  </p:clrMapOvr>
  <p:transition spd="slow" advTm="17812"/>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103428"/>
                                        </p:tgtEl>
                                        <p:attrNameLst>
                                          <p:attrName>style.visibility</p:attrName>
                                        </p:attrNameLst>
                                      </p:cBhvr>
                                      <p:to>
                                        <p:strVal val="visible"/>
                                      </p:to>
                                    </p:set>
                                    <p:anim calcmode="lin" valueType="num">
                                      <p:cBhvr>
                                        <p:cTn id="7" dur="500" decel="50000" fill="hold">
                                          <p:stCondLst>
                                            <p:cond delay="0"/>
                                          </p:stCondLst>
                                        </p:cTn>
                                        <p:tgtEl>
                                          <p:spTgt spid="10342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0342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03428"/>
                                        </p:tgtEl>
                                        <p:attrNameLst>
                                          <p:attrName>ppt_w</p:attrName>
                                        </p:attrNameLst>
                                      </p:cBhvr>
                                      <p:tavLst>
                                        <p:tav tm="0">
                                          <p:val>
                                            <p:strVal val="#ppt_w*.05"/>
                                          </p:val>
                                        </p:tav>
                                        <p:tav tm="100000">
                                          <p:val>
                                            <p:strVal val="#ppt_w"/>
                                          </p:val>
                                        </p:tav>
                                      </p:tavLst>
                                    </p:anim>
                                    <p:anim calcmode="lin" valueType="num">
                                      <p:cBhvr>
                                        <p:cTn id="10" dur="1000" fill="hold"/>
                                        <p:tgtEl>
                                          <p:spTgt spid="10342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0342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0342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0342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03428"/>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xit" presetSubtype="4" fill="hold" grpId="1" nodeType="clickEffect">
                                  <p:stCondLst>
                                    <p:cond delay="0"/>
                                  </p:stCondLst>
                                  <p:childTnLst>
                                    <p:anim calcmode="lin" valueType="num">
                                      <p:cBhvr additive="base">
                                        <p:cTn id="18" dur="500"/>
                                        <p:tgtEl>
                                          <p:spTgt spid="103428"/>
                                        </p:tgtEl>
                                        <p:attrNameLst>
                                          <p:attrName>ppt_x</p:attrName>
                                        </p:attrNameLst>
                                      </p:cBhvr>
                                      <p:tavLst>
                                        <p:tav tm="0">
                                          <p:val>
                                            <p:strVal val="ppt_x"/>
                                          </p:val>
                                        </p:tav>
                                        <p:tav tm="100000">
                                          <p:val>
                                            <p:strVal val="ppt_x"/>
                                          </p:val>
                                        </p:tav>
                                      </p:tavLst>
                                    </p:anim>
                                    <p:anim calcmode="lin" valueType="num">
                                      <p:cBhvr additive="base">
                                        <p:cTn id="19" dur="500"/>
                                        <p:tgtEl>
                                          <p:spTgt spid="103428"/>
                                        </p:tgtEl>
                                        <p:attrNameLst>
                                          <p:attrName>ppt_y</p:attrName>
                                        </p:attrNameLst>
                                      </p:cBhvr>
                                      <p:tavLst>
                                        <p:tav tm="0">
                                          <p:val>
                                            <p:strVal val="ppt_y"/>
                                          </p:val>
                                        </p:tav>
                                        <p:tav tm="100000">
                                          <p:val>
                                            <p:strVal val="1+ppt_h/2"/>
                                          </p:val>
                                        </p:tav>
                                      </p:tavLst>
                                    </p:anim>
                                    <p:set>
                                      <p:cBhvr>
                                        <p:cTn id="20" dur="1" fill="hold">
                                          <p:stCondLst>
                                            <p:cond delay="499"/>
                                          </p:stCondLst>
                                        </p:cTn>
                                        <p:tgtEl>
                                          <p:spTgt spid="103428"/>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2" presetClass="entr" presetSubtype="2" fill="hold" nodeType="clickEffect">
                                  <p:stCondLst>
                                    <p:cond delay="0"/>
                                  </p:stCondLst>
                                  <p:childTnLst>
                                    <p:set>
                                      <p:cBhvr>
                                        <p:cTn id="24" dur="1" fill="hold">
                                          <p:stCondLst>
                                            <p:cond delay="0"/>
                                          </p:stCondLst>
                                        </p:cTn>
                                        <p:tgtEl>
                                          <p:spTgt spid="103439"/>
                                        </p:tgtEl>
                                        <p:attrNameLst>
                                          <p:attrName>style.visibility</p:attrName>
                                        </p:attrNameLst>
                                      </p:cBhvr>
                                      <p:to>
                                        <p:strVal val="visible"/>
                                      </p:to>
                                    </p:set>
                                    <p:animEffect transition="in" filter="slide(fromRight)">
                                      <p:cBhvr>
                                        <p:cTn id="25" dur="500"/>
                                        <p:tgtEl>
                                          <p:spTgt spid="103439"/>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2" fill="hold" nodeType="clickEffect">
                                  <p:stCondLst>
                                    <p:cond delay="0"/>
                                  </p:stCondLst>
                                  <p:childTnLst>
                                    <p:set>
                                      <p:cBhvr>
                                        <p:cTn id="29" dur="1" fill="hold">
                                          <p:stCondLst>
                                            <p:cond delay="0"/>
                                          </p:stCondLst>
                                        </p:cTn>
                                        <p:tgtEl>
                                          <p:spTgt spid="103437"/>
                                        </p:tgtEl>
                                        <p:attrNameLst>
                                          <p:attrName>style.visibility</p:attrName>
                                        </p:attrNameLst>
                                      </p:cBhvr>
                                      <p:to>
                                        <p:strVal val="visible"/>
                                      </p:to>
                                    </p:set>
                                    <p:animEffect transition="in" filter="slide(fromRight)">
                                      <p:cBhvr>
                                        <p:cTn id="30" dur="500"/>
                                        <p:tgtEl>
                                          <p:spTgt spid="103437"/>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103433"/>
                                        </p:tgtEl>
                                        <p:attrNameLst>
                                          <p:attrName>style.visibility</p:attrName>
                                        </p:attrNameLst>
                                      </p:cBhvr>
                                      <p:to>
                                        <p:strVal val="visible"/>
                                      </p:to>
                                    </p:set>
                                    <p:animEffect transition="in" filter="slide(fromBottom)">
                                      <p:cBhvr>
                                        <p:cTn id="35" dur="500"/>
                                        <p:tgtEl>
                                          <p:spTgt spid="103433"/>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103427">
                                            <p:txEl>
                                              <p:pRg st="1" end="1"/>
                                            </p:txEl>
                                          </p:spTgt>
                                        </p:tgtEl>
                                        <p:attrNameLst>
                                          <p:attrName>style.visibility</p:attrName>
                                        </p:attrNameLst>
                                      </p:cBhvr>
                                      <p:to>
                                        <p:strVal val="visible"/>
                                      </p:to>
                                    </p:set>
                                    <p:anim calcmode="lin" valueType="num">
                                      <p:cBhvr additive="base">
                                        <p:cTn id="40" dur="500" fill="hold"/>
                                        <p:tgtEl>
                                          <p:spTgt spid="103427">
                                            <p:txEl>
                                              <p:pRg st="1" end="1"/>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10342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8" grpId="0" animBg="1"/>
      <p:bldP spid="103428" grpId="1" animBg="1"/>
    </p:bld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16389" name="Picture 5" descr="07020104073883">
            <a:hlinkClick r:id="rId3"/>
          </p:cNvPr>
          <p:cNvPicPr>
            <a:picLocks noChangeAspect="1" noChangeArrowheads="1"/>
          </p:cNvPicPr>
          <p:nvPr/>
        </p:nvPicPr>
        <p:blipFill>
          <a:blip r:embed="rId4"/>
          <a:srcRect/>
          <a:stretch>
            <a:fillRect/>
          </a:stretch>
        </p:blipFill>
        <p:spPr bwMode="auto">
          <a:xfrm>
            <a:off x="0" y="0"/>
            <a:ext cx="5410200" cy="3276600"/>
          </a:xfrm>
          <a:prstGeom prst="rect">
            <a:avLst/>
          </a:prstGeom>
          <a:noFill/>
        </p:spPr>
      </p:pic>
      <p:pic>
        <p:nvPicPr>
          <p:cNvPr id="16393" name="Picture 9" descr="211330125000">
            <a:hlinkClick r:id="rId5"/>
          </p:cNvPr>
          <p:cNvPicPr>
            <a:picLocks noChangeAspect="1" noChangeArrowheads="1"/>
          </p:cNvPicPr>
          <p:nvPr/>
        </p:nvPicPr>
        <p:blipFill>
          <a:blip r:embed="rId6"/>
          <a:srcRect/>
          <a:stretch>
            <a:fillRect/>
          </a:stretch>
        </p:blipFill>
        <p:spPr bwMode="auto">
          <a:xfrm>
            <a:off x="5029200" y="0"/>
            <a:ext cx="2570163" cy="4343400"/>
          </a:xfrm>
          <a:prstGeom prst="rect">
            <a:avLst/>
          </a:prstGeom>
          <a:noFill/>
        </p:spPr>
      </p:pic>
      <p:sp>
        <p:nvSpPr>
          <p:cNvPr id="16395" name="Text Box 11"/>
          <p:cNvSpPr txBox="1">
            <a:spLocks noChangeArrowheads="1"/>
          </p:cNvSpPr>
          <p:nvPr/>
        </p:nvSpPr>
        <p:spPr bwMode="auto">
          <a:xfrm>
            <a:off x="0" y="3200400"/>
            <a:ext cx="3886200" cy="1465263"/>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ltLang="zh-CN" dirty="0">
                <a:latin typeface="Arial Black" pitchFamily="-106" charset="0"/>
              </a:rPr>
              <a:t>Peking Opera is Chinese "Oriental Opera". It has its roots in several ancient local dramas and came into being in Beijing in 1790.</a:t>
            </a:r>
            <a:r>
              <a:rPr lang="en-US" altLang="zh-CN" dirty="0"/>
              <a:t> </a:t>
            </a:r>
          </a:p>
        </p:txBody>
      </p:sp>
      <p:pic>
        <p:nvPicPr>
          <p:cNvPr id="16391" name="Picture 7" descr="20070119093154">
            <a:hlinkClick r:id="rId7"/>
          </p:cNvPr>
          <p:cNvPicPr>
            <a:picLocks noChangeAspect="1" noChangeArrowheads="1"/>
          </p:cNvPicPr>
          <p:nvPr/>
        </p:nvPicPr>
        <p:blipFill>
          <a:blip r:embed="rId8"/>
          <a:srcRect/>
          <a:stretch>
            <a:fillRect/>
          </a:stretch>
        </p:blipFill>
        <p:spPr bwMode="auto">
          <a:xfrm>
            <a:off x="3962400" y="3276600"/>
            <a:ext cx="5181600" cy="3581400"/>
          </a:xfrm>
          <a:prstGeom prst="rect">
            <a:avLst/>
          </a:prstGeom>
          <a:noFill/>
        </p:spPr>
      </p:pic>
      <p:sp>
        <p:nvSpPr>
          <p:cNvPr id="16397" name="Text Box 13"/>
          <p:cNvSpPr txBox="1">
            <a:spLocks noChangeArrowheads="1"/>
          </p:cNvSpPr>
          <p:nvPr/>
        </p:nvSpPr>
        <p:spPr bwMode="auto">
          <a:xfrm>
            <a:off x="0" y="4648200"/>
            <a:ext cx="4038600" cy="2014538"/>
          </a:xfrm>
          <a:prstGeom prst="rect">
            <a:avLst/>
          </a:prstGeom>
          <a:noFill/>
          <a:ln w="9525">
            <a:noFill/>
            <a:miter lim="800000"/>
            <a:headEnd/>
            <a:tailEnd/>
          </a:ln>
          <a:effectLst/>
        </p:spPr>
        <p:txBody>
          <a:bodyPr>
            <a:prstTxWarp prst="textNoShape">
              <a:avLst/>
            </a:prstTxWarp>
            <a:spAutoFit/>
          </a:bodyPr>
          <a:lstStyle/>
          <a:p>
            <a:pPr>
              <a:spcBef>
                <a:spcPct val="50000"/>
              </a:spcBef>
            </a:pPr>
            <a:r>
              <a:rPr lang="en-US" altLang="zh-CN" dirty="0" err="1">
                <a:solidFill>
                  <a:srgbClr val="000000"/>
                </a:solidFill>
                <a:latin typeface="Arial Black" pitchFamily="-106" charset="0"/>
              </a:rPr>
              <a:t>Lianpu</a:t>
            </a:r>
            <a:r>
              <a:rPr lang="en-US" altLang="zh-CN" dirty="0">
                <a:solidFill>
                  <a:srgbClr val="000000"/>
                </a:solidFill>
                <a:latin typeface="Arial Black" pitchFamily="-106" charset="0"/>
              </a:rPr>
              <a:t> (Facial Makeup) is a special colorful face-painting to illustrate the specific characters’ characteristics and destinies to help you to understand the stories of the dramas. </a:t>
            </a:r>
          </a:p>
        </p:txBody>
      </p:sp>
      <p:pic>
        <p:nvPicPr>
          <p:cNvPr id="16399" name="Picture 15" descr="200797182410">
            <a:hlinkClick r:id="rId9"/>
          </p:cNvPr>
          <p:cNvPicPr>
            <a:picLocks noChangeAspect="1" noChangeArrowheads="1"/>
          </p:cNvPicPr>
          <p:nvPr/>
        </p:nvPicPr>
        <p:blipFill>
          <a:blip r:embed="rId10"/>
          <a:srcRect/>
          <a:stretch>
            <a:fillRect/>
          </a:stretch>
        </p:blipFill>
        <p:spPr bwMode="auto">
          <a:xfrm>
            <a:off x="4953000" y="0"/>
            <a:ext cx="4191000" cy="32766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6395"/>
                                        </p:tgtEl>
                                        <p:attrNameLst>
                                          <p:attrName>style.visibility</p:attrName>
                                        </p:attrNameLst>
                                      </p:cBhvr>
                                      <p:to>
                                        <p:strVal val="visible"/>
                                      </p:to>
                                    </p:set>
                                    <p:anim calcmode="lin" valueType="num">
                                      <p:cBhvr>
                                        <p:cTn id="7" dur="500" fill="hold"/>
                                        <p:tgtEl>
                                          <p:spTgt spid="16395"/>
                                        </p:tgtEl>
                                        <p:attrNameLst>
                                          <p:attrName>ppt_w</p:attrName>
                                        </p:attrNameLst>
                                      </p:cBhvr>
                                      <p:tavLst>
                                        <p:tav tm="0">
                                          <p:val>
                                            <p:fltVal val="0"/>
                                          </p:val>
                                        </p:tav>
                                        <p:tav tm="100000">
                                          <p:val>
                                            <p:strVal val="#ppt_w"/>
                                          </p:val>
                                        </p:tav>
                                      </p:tavLst>
                                    </p:anim>
                                    <p:anim calcmode="lin" valueType="num">
                                      <p:cBhvr>
                                        <p:cTn id="8" dur="500" fill="hold"/>
                                        <p:tgtEl>
                                          <p:spTgt spid="16395"/>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6397"/>
                                        </p:tgtEl>
                                        <p:attrNameLst>
                                          <p:attrName>style.visibility</p:attrName>
                                        </p:attrNameLst>
                                      </p:cBhvr>
                                      <p:to>
                                        <p:strVal val="visible"/>
                                      </p:to>
                                    </p:set>
                                    <p:animEffect transition="in" filter="slide(fromBottom)">
                                      <p:cBhvr>
                                        <p:cTn id="13" dur="500"/>
                                        <p:tgtEl>
                                          <p:spTgt spid="163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5" grpId="0"/>
      <p:bldP spid="16397" grpId="0"/>
    </p:bld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7" name="TextBox 6"/>
          <p:cNvSpPr txBox="1"/>
          <p:nvPr/>
        </p:nvSpPr>
        <p:spPr>
          <a:xfrm>
            <a:off x="571500" y="274638"/>
            <a:ext cx="4543774" cy="369332"/>
          </a:xfrm>
          <a:prstGeom prst="rect">
            <a:avLst/>
          </a:prstGeom>
          <a:noFill/>
        </p:spPr>
        <p:txBody>
          <a:bodyPr wrap="square" rtlCol="0">
            <a:spAutoFit/>
          </a:bodyPr>
          <a:lstStyle/>
          <a:p>
            <a:r>
              <a:rPr lang="en-US" dirty="0" smtClean="0"/>
              <a:t>Economy </a:t>
            </a:r>
            <a:r>
              <a:rPr lang="en-US" dirty="0" err="1" smtClean="0"/>
              <a:t>transfromation</a:t>
            </a:r>
            <a:endParaRPr lang="en-US" dirty="0" smtClean="0"/>
          </a:p>
        </p:txBody>
      </p:sp>
      <p:pic>
        <p:nvPicPr>
          <p:cNvPr id="9" name="Content Placeholder 8" descr="11-9a76323c18-1.jpg"/>
          <p:cNvPicPr>
            <a:picLocks noGrp="1" noChangeAspect="1"/>
          </p:cNvPicPr>
          <p:nvPr>
            <p:ph idx="1"/>
          </p:nvPr>
        </p:nvPicPr>
        <p:blipFill>
          <a:blip r:embed="rId2"/>
          <a:srcRect l="-22997" r="-22997"/>
          <a:stretch>
            <a:fillRect/>
          </a:stretch>
        </p:blipFill>
        <p:spPr>
          <a:xfrm>
            <a:off x="-2531059" y="-1374906"/>
            <a:ext cx="14624885" cy="8232906"/>
          </a:xfrm>
        </p:spPr>
      </p:pic>
      <p:sp>
        <p:nvSpPr>
          <p:cNvPr id="10" name="TextBox 9"/>
          <p:cNvSpPr txBox="1"/>
          <p:nvPr/>
        </p:nvSpPr>
        <p:spPr>
          <a:xfrm>
            <a:off x="0" y="5503783"/>
            <a:ext cx="6128884" cy="1354217"/>
          </a:xfrm>
          <a:prstGeom prst="rect">
            <a:avLst/>
          </a:prstGeom>
          <a:noFill/>
        </p:spPr>
        <p:txBody>
          <a:bodyPr wrap="square" rtlCol="0">
            <a:spAutoFit/>
          </a:bodyPr>
          <a:lstStyle/>
          <a:p>
            <a:r>
              <a:rPr lang="en-US" sz="3200" dirty="0" smtClean="0">
                <a:solidFill>
                  <a:srgbClr val="FF6600"/>
                </a:solidFill>
              </a:rPr>
              <a:t>Chinese Economy of Transformation</a:t>
            </a:r>
          </a:p>
          <a:p>
            <a:endParaRPr lang="en-US" dirty="0"/>
          </a:p>
        </p:txBody>
      </p:sp>
      <p:sp>
        <p:nvSpPr>
          <p:cNvPr id="11" name="TextBox 10"/>
          <p:cNvSpPr txBox="1"/>
          <p:nvPr/>
        </p:nvSpPr>
        <p:spPr>
          <a:xfrm>
            <a:off x="5115274" y="59194"/>
            <a:ext cx="5117327" cy="584776"/>
          </a:xfrm>
          <a:prstGeom prst="rect">
            <a:avLst/>
          </a:prstGeom>
          <a:noFill/>
        </p:spPr>
        <p:txBody>
          <a:bodyPr wrap="square" rtlCol="0">
            <a:spAutoFit/>
          </a:bodyPr>
          <a:lstStyle/>
          <a:p>
            <a:r>
              <a:rPr lang="en-US" sz="3200" dirty="0" smtClean="0">
                <a:solidFill>
                  <a:srgbClr val="FFA600"/>
                </a:solidFill>
              </a:rPr>
              <a:t>Communist to Capitalist</a:t>
            </a:r>
            <a:endParaRPr lang="en-US" sz="3200" dirty="0">
              <a:solidFill>
                <a:srgbClr val="FFA600"/>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685800" y="214313"/>
            <a:ext cx="7772400" cy="1214437"/>
          </a:xfrm>
          <a:noFill/>
          <a:ln/>
        </p:spPr>
        <p:txBody>
          <a:bodyPr lIns="90480" tIns="44446" rIns="90480" bIns="44446"/>
          <a:lstStyle/>
          <a:p>
            <a:r>
              <a:rPr lang="en-US" sz="4000" dirty="0"/>
              <a:t>Cultural Appreciation</a:t>
            </a:r>
          </a:p>
        </p:txBody>
      </p:sp>
      <p:sp>
        <p:nvSpPr>
          <p:cNvPr id="41987" name="Rectangle 3"/>
          <p:cNvSpPr>
            <a:spLocks noChangeArrowheads="1"/>
          </p:cNvSpPr>
          <p:nvPr/>
        </p:nvSpPr>
        <p:spPr bwMode="auto">
          <a:xfrm>
            <a:off x="1644650" y="3181350"/>
            <a:ext cx="2324100" cy="927100"/>
          </a:xfrm>
          <a:prstGeom prst="rect">
            <a:avLst/>
          </a:prstGeom>
          <a:gradFill rotWithShape="0">
            <a:gsLst>
              <a:gs pos="0">
                <a:srgbClr val="99CCFF">
                  <a:gamma/>
                  <a:tint val="0"/>
                  <a:invGamma/>
                </a:srgbClr>
              </a:gs>
              <a:gs pos="100000">
                <a:srgbClr val="99CCFF"/>
              </a:gs>
            </a:gsLst>
            <a:path path="shape">
              <a:fillToRect l="50000" t="50000" r="50000" b="50000"/>
            </a:path>
          </a:gradFill>
          <a:ln w="12700">
            <a:solidFill>
              <a:srgbClr val="000000"/>
            </a:solidFill>
            <a:miter lim="800000"/>
            <a:headEnd/>
            <a:tailEnd/>
          </a:ln>
          <a:effectLst>
            <a:outerShdw blurRad="63500" dist="71842" dir="2700000" algn="ctr" rotWithShape="0">
              <a:schemeClr val="bg2">
                <a:alpha val="74998"/>
              </a:schemeClr>
            </a:outerShdw>
          </a:effectLst>
        </p:spPr>
        <p:txBody>
          <a:bodyPr wrap="none" anchor="ctr">
            <a:prstTxWarp prst="textNoShape">
              <a:avLst/>
            </a:prstTxWarp>
          </a:bodyPr>
          <a:lstStyle/>
          <a:p>
            <a:endParaRPr lang="en-US"/>
          </a:p>
        </p:txBody>
      </p:sp>
      <p:sp>
        <p:nvSpPr>
          <p:cNvPr id="41988" name="Rectangle 4"/>
          <p:cNvSpPr>
            <a:spLocks noChangeArrowheads="1"/>
          </p:cNvSpPr>
          <p:nvPr/>
        </p:nvSpPr>
        <p:spPr bwMode="auto">
          <a:xfrm>
            <a:off x="2079625" y="3235325"/>
            <a:ext cx="1501775" cy="803275"/>
          </a:xfrm>
          <a:prstGeom prst="rect">
            <a:avLst/>
          </a:prstGeom>
          <a:noFill/>
          <a:ln w="12700">
            <a:noFill/>
            <a:miter lim="800000"/>
            <a:headEnd/>
            <a:tailEnd/>
          </a:ln>
          <a:effectLst/>
        </p:spPr>
        <p:txBody>
          <a:bodyPr wrap="none" lIns="90480" tIns="44446" rIns="90480" bIns="44446">
            <a:prstTxWarp prst="textNoShape">
              <a:avLst/>
            </a:prstTxWarp>
            <a:spAutoFit/>
          </a:bodyPr>
          <a:lstStyle/>
          <a:p>
            <a:pPr algn="ctr" eaLnBrk="0" hangingPunct="0"/>
            <a:r>
              <a:rPr lang="en-US" b="1">
                <a:solidFill>
                  <a:schemeClr val="bg2"/>
                </a:solidFill>
              </a:rPr>
              <a:t>Aspects of</a:t>
            </a:r>
          </a:p>
          <a:p>
            <a:pPr algn="ctr" eaLnBrk="0" hangingPunct="0"/>
            <a:r>
              <a:rPr lang="en-US" b="1">
                <a:solidFill>
                  <a:schemeClr val="bg2"/>
                </a:solidFill>
              </a:rPr>
              <a:t>culture</a:t>
            </a:r>
          </a:p>
        </p:txBody>
      </p:sp>
      <p:sp>
        <p:nvSpPr>
          <p:cNvPr id="41989" name="Rectangle 5"/>
          <p:cNvSpPr>
            <a:spLocks noChangeArrowheads="1"/>
          </p:cNvSpPr>
          <p:nvPr/>
        </p:nvSpPr>
        <p:spPr bwMode="auto">
          <a:xfrm>
            <a:off x="5378450" y="1371600"/>
            <a:ext cx="2324100" cy="781050"/>
          </a:xfrm>
          <a:prstGeom prst="rect">
            <a:avLst/>
          </a:prstGeom>
          <a:gradFill rotWithShape="0">
            <a:gsLst>
              <a:gs pos="0">
                <a:srgbClr val="99CCFF">
                  <a:gamma/>
                  <a:tint val="0"/>
                  <a:invGamma/>
                </a:srgbClr>
              </a:gs>
              <a:gs pos="100000">
                <a:srgbClr val="99CCFF"/>
              </a:gs>
            </a:gsLst>
            <a:path path="shape">
              <a:fillToRect l="50000" t="50000" r="50000" b="50000"/>
            </a:path>
          </a:gradFill>
          <a:ln w="12700">
            <a:solidFill>
              <a:srgbClr val="000000"/>
            </a:solidFill>
            <a:miter lim="800000"/>
            <a:headEnd/>
            <a:tailEnd/>
          </a:ln>
          <a:effectLst>
            <a:outerShdw blurRad="63500" dist="71842" dir="2700000" algn="ctr" rotWithShape="0">
              <a:schemeClr val="bg2">
                <a:alpha val="74998"/>
              </a:schemeClr>
            </a:outerShdw>
          </a:effectLst>
        </p:spPr>
        <p:txBody>
          <a:bodyPr wrap="none" anchor="ctr">
            <a:prstTxWarp prst="textNoShape">
              <a:avLst/>
            </a:prstTxWarp>
          </a:bodyPr>
          <a:lstStyle/>
          <a:p>
            <a:endParaRPr lang="en-US"/>
          </a:p>
        </p:txBody>
      </p:sp>
      <p:sp>
        <p:nvSpPr>
          <p:cNvPr id="41990" name="Rectangle 6"/>
          <p:cNvSpPr>
            <a:spLocks noChangeArrowheads="1"/>
          </p:cNvSpPr>
          <p:nvPr/>
        </p:nvSpPr>
        <p:spPr bwMode="auto">
          <a:xfrm>
            <a:off x="5378450" y="2692400"/>
            <a:ext cx="2324100" cy="781050"/>
          </a:xfrm>
          <a:prstGeom prst="rect">
            <a:avLst/>
          </a:prstGeom>
          <a:gradFill rotWithShape="0">
            <a:gsLst>
              <a:gs pos="0">
                <a:srgbClr val="99CCFF">
                  <a:gamma/>
                  <a:tint val="0"/>
                  <a:invGamma/>
                </a:srgbClr>
              </a:gs>
              <a:gs pos="100000">
                <a:srgbClr val="99CCFF"/>
              </a:gs>
            </a:gsLst>
            <a:path path="shape">
              <a:fillToRect l="50000" t="50000" r="50000" b="50000"/>
            </a:path>
          </a:gradFill>
          <a:ln w="12700">
            <a:solidFill>
              <a:srgbClr val="000000"/>
            </a:solidFill>
            <a:miter lim="800000"/>
            <a:headEnd/>
            <a:tailEnd/>
          </a:ln>
          <a:effectLst>
            <a:outerShdw blurRad="63500" dist="71842" dir="2700000" algn="ctr" rotWithShape="0">
              <a:schemeClr val="bg2">
                <a:alpha val="74998"/>
              </a:schemeClr>
            </a:outerShdw>
          </a:effectLst>
        </p:spPr>
        <p:txBody>
          <a:bodyPr wrap="none" anchor="ctr">
            <a:prstTxWarp prst="textNoShape">
              <a:avLst/>
            </a:prstTxWarp>
          </a:bodyPr>
          <a:lstStyle/>
          <a:p>
            <a:endParaRPr lang="en-US"/>
          </a:p>
        </p:txBody>
      </p:sp>
      <p:sp>
        <p:nvSpPr>
          <p:cNvPr id="41991" name="Rectangle 7"/>
          <p:cNvSpPr>
            <a:spLocks noChangeArrowheads="1"/>
          </p:cNvSpPr>
          <p:nvPr/>
        </p:nvSpPr>
        <p:spPr bwMode="auto">
          <a:xfrm>
            <a:off x="5378450" y="3987800"/>
            <a:ext cx="2324100" cy="781050"/>
          </a:xfrm>
          <a:prstGeom prst="rect">
            <a:avLst/>
          </a:prstGeom>
          <a:gradFill rotWithShape="0">
            <a:gsLst>
              <a:gs pos="0">
                <a:srgbClr val="99CCFF">
                  <a:gamma/>
                  <a:tint val="0"/>
                  <a:invGamma/>
                </a:srgbClr>
              </a:gs>
              <a:gs pos="100000">
                <a:srgbClr val="99CCFF"/>
              </a:gs>
            </a:gsLst>
            <a:path path="shape">
              <a:fillToRect l="50000" t="50000" r="50000" b="50000"/>
            </a:path>
          </a:gradFill>
          <a:ln w="12700">
            <a:solidFill>
              <a:srgbClr val="000000"/>
            </a:solidFill>
            <a:miter lim="800000"/>
            <a:headEnd/>
            <a:tailEnd/>
          </a:ln>
          <a:effectLst>
            <a:outerShdw blurRad="63500" dist="71842" dir="2700000" algn="ctr" rotWithShape="0">
              <a:schemeClr val="bg2">
                <a:alpha val="74998"/>
              </a:schemeClr>
            </a:outerShdw>
          </a:effectLst>
        </p:spPr>
        <p:txBody>
          <a:bodyPr wrap="none" anchor="ctr">
            <a:prstTxWarp prst="textNoShape">
              <a:avLst/>
            </a:prstTxWarp>
          </a:bodyPr>
          <a:lstStyle/>
          <a:p>
            <a:endParaRPr lang="en-US"/>
          </a:p>
        </p:txBody>
      </p:sp>
      <p:sp>
        <p:nvSpPr>
          <p:cNvPr id="41992" name="Rectangle 8"/>
          <p:cNvSpPr>
            <a:spLocks noChangeArrowheads="1"/>
          </p:cNvSpPr>
          <p:nvPr/>
        </p:nvSpPr>
        <p:spPr bwMode="auto">
          <a:xfrm>
            <a:off x="5378450" y="5283200"/>
            <a:ext cx="2324100" cy="781050"/>
          </a:xfrm>
          <a:prstGeom prst="rect">
            <a:avLst/>
          </a:prstGeom>
          <a:gradFill rotWithShape="0">
            <a:gsLst>
              <a:gs pos="0">
                <a:srgbClr val="99CCFF">
                  <a:gamma/>
                  <a:tint val="0"/>
                  <a:invGamma/>
                </a:srgbClr>
              </a:gs>
              <a:gs pos="100000">
                <a:srgbClr val="99CCFF"/>
              </a:gs>
            </a:gsLst>
            <a:path path="shape">
              <a:fillToRect l="50000" t="50000" r="50000" b="50000"/>
            </a:path>
          </a:gradFill>
          <a:ln w="12700">
            <a:solidFill>
              <a:srgbClr val="000000"/>
            </a:solidFill>
            <a:miter lim="800000"/>
            <a:headEnd/>
            <a:tailEnd/>
          </a:ln>
          <a:effectLst>
            <a:outerShdw blurRad="63500" dist="71842" dir="2700000" algn="ctr" rotWithShape="0">
              <a:schemeClr val="bg2">
                <a:alpha val="74998"/>
              </a:schemeClr>
            </a:outerShdw>
          </a:effectLst>
        </p:spPr>
        <p:txBody>
          <a:bodyPr wrap="none" anchor="ctr">
            <a:prstTxWarp prst="textNoShape">
              <a:avLst/>
            </a:prstTxWarp>
          </a:bodyPr>
          <a:lstStyle/>
          <a:p>
            <a:endParaRPr lang="en-US"/>
          </a:p>
        </p:txBody>
      </p:sp>
      <p:sp>
        <p:nvSpPr>
          <p:cNvPr id="41993" name="Rectangle 9"/>
          <p:cNvSpPr>
            <a:spLocks noChangeArrowheads="1"/>
          </p:cNvSpPr>
          <p:nvPr/>
        </p:nvSpPr>
        <p:spPr bwMode="auto">
          <a:xfrm>
            <a:off x="6013450" y="1462088"/>
            <a:ext cx="1054100" cy="446087"/>
          </a:xfrm>
          <a:prstGeom prst="rect">
            <a:avLst/>
          </a:prstGeom>
          <a:noFill/>
          <a:ln w="12700">
            <a:noFill/>
            <a:miter lim="800000"/>
            <a:headEnd/>
            <a:tailEnd/>
          </a:ln>
          <a:effectLst/>
        </p:spPr>
        <p:txBody>
          <a:bodyPr wrap="none" lIns="90480" tIns="44446" rIns="90480" bIns="44446">
            <a:prstTxWarp prst="textNoShape">
              <a:avLst/>
            </a:prstTxWarp>
            <a:spAutoFit/>
          </a:bodyPr>
          <a:lstStyle/>
          <a:p>
            <a:pPr algn="ctr" eaLnBrk="0" hangingPunct="0"/>
            <a:r>
              <a:rPr lang="en-US" b="1">
                <a:solidFill>
                  <a:schemeClr val="bg2"/>
                </a:solidFill>
              </a:rPr>
              <a:t>Values</a:t>
            </a:r>
          </a:p>
        </p:txBody>
      </p:sp>
      <p:sp>
        <p:nvSpPr>
          <p:cNvPr id="41994" name="Rectangle 10"/>
          <p:cNvSpPr>
            <a:spLocks noChangeArrowheads="1"/>
          </p:cNvSpPr>
          <p:nvPr/>
        </p:nvSpPr>
        <p:spPr bwMode="auto">
          <a:xfrm>
            <a:off x="5886450" y="2782888"/>
            <a:ext cx="1306513" cy="446087"/>
          </a:xfrm>
          <a:prstGeom prst="rect">
            <a:avLst/>
          </a:prstGeom>
          <a:noFill/>
          <a:ln w="12700">
            <a:noFill/>
            <a:miter lim="800000"/>
            <a:headEnd/>
            <a:tailEnd/>
          </a:ln>
          <a:effectLst/>
        </p:spPr>
        <p:txBody>
          <a:bodyPr wrap="none" lIns="90480" tIns="44446" rIns="90480" bIns="44446">
            <a:prstTxWarp prst="textNoShape">
              <a:avLst/>
            </a:prstTxWarp>
            <a:spAutoFit/>
          </a:bodyPr>
          <a:lstStyle/>
          <a:p>
            <a:pPr algn="ctr" eaLnBrk="0" hangingPunct="0"/>
            <a:r>
              <a:rPr lang="en-US" b="1">
                <a:solidFill>
                  <a:schemeClr val="bg2"/>
                </a:solidFill>
              </a:rPr>
              <a:t>Customs</a:t>
            </a:r>
          </a:p>
        </p:txBody>
      </p:sp>
      <p:sp>
        <p:nvSpPr>
          <p:cNvPr id="41995" name="Rectangle 11"/>
          <p:cNvSpPr>
            <a:spLocks noChangeArrowheads="1"/>
          </p:cNvSpPr>
          <p:nvPr/>
        </p:nvSpPr>
        <p:spPr bwMode="auto">
          <a:xfrm>
            <a:off x="5902325" y="4078288"/>
            <a:ext cx="1274763" cy="446087"/>
          </a:xfrm>
          <a:prstGeom prst="rect">
            <a:avLst/>
          </a:prstGeom>
          <a:noFill/>
          <a:ln w="12700">
            <a:noFill/>
            <a:miter lim="800000"/>
            <a:headEnd/>
            <a:tailEnd/>
          </a:ln>
          <a:effectLst/>
        </p:spPr>
        <p:txBody>
          <a:bodyPr wrap="none" lIns="90480" tIns="44446" rIns="90480" bIns="44446">
            <a:prstTxWarp prst="textNoShape">
              <a:avLst/>
            </a:prstTxWarp>
            <a:spAutoFit/>
          </a:bodyPr>
          <a:lstStyle/>
          <a:p>
            <a:pPr algn="ctr" eaLnBrk="0" hangingPunct="0"/>
            <a:r>
              <a:rPr lang="en-US" b="1" dirty="0">
                <a:solidFill>
                  <a:schemeClr val="bg2"/>
                </a:solidFill>
              </a:rPr>
              <a:t>Symbols</a:t>
            </a:r>
          </a:p>
        </p:txBody>
      </p:sp>
      <p:sp>
        <p:nvSpPr>
          <p:cNvPr id="41996" name="Rectangle 12"/>
          <p:cNvSpPr>
            <a:spLocks noChangeArrowheads="1"/>
          </p:cNvSpPr>
          <p:nvPr/>
        </p:nvSpPr>
        <p:spPr bwMode="auto">
          <a:xfrm>
            <a:off x="5811838" y="5373688"/>
            <a:ext cx="1457325" cy="447675"/>
          </a:xfrm>
          <a:prstGeom prst="rect">
            <a:avLst/>
          </a:prstGeom>
          <a:noFill/>
          <a:ln w="12700">
            <a:noFill/>
            <a:miter lim="800000"/>
            <a:headEnd/>
            <a:tailEnd/>
          </a:ln>
          <a:effectLst/>
        </p:spPr>
        <p:txBody>
          <a:bodyPr wrap="none" lIns="90480" tIns="44446" rIns="90480" bIns="44446">
            <a:prstTxWarp prst="textNoShape">
              <a:avLst/>
            </a:prstTxWarp>
            <a:spAutoFit/>
          </a:bodyPr>
          <a:lstStyle/>
          <a:p>
            <a:pPr algn="ctr" eaLnBrk="0" hangingPunct="0"/>
            <a:r>
              <a:rPr lang="en-US" b="1">
                <a:solidFill>
                  <a:schemeClr val="bg2"/>
                </a:solidFill>
              </a:rPr>
              <a:t>Language</a:t>
            </a:r>
          </a:p>
        </p:txBody>
      </p:sp>
      <p:sp>
        <p:nvSpPr>
          <p:cNvPr id="41997" name="Line 13"/>
          <p:cNvSpPr>
            <a:spLocks noChangeShapeType="1"/>
          </p:cNvSpPr>
          <p:nvPr/>
        </p:nvSpPr>
        <p:spPr bwMode="auto">
          <a:xfrm>
            <a:off x="4686300" y="1703388"/>
            <a:ext cx="0" cy="3884612"/>
          </a:xfrm>
          <a:prstGeom prst="line">
            <a:avLst/>
          </a:prstGeom>
          <a:noFill/>
          <a:ln w="25400">
            <a:solidFill>
              <a:schemeClr val="folHlink"/>
            </a:solidFill>
            <a:round/>
            <a:headEnd/>
            <a:tailEnd/>
          </a:ln>
          <a:effectLst/>
        </p:spPr>
        <p:txBody>
          <a:bodyPr wrap="none" anchor="ctr">
            <a:prstTxWarp prst="textNoShape">
              <a:avLst/>
            </a:prstTxWarp>
          </a:bodyPr>
          <a:lstStyle/>
          <a:p>
            <a:endParaRPr lang="en-US"/>
          </a:p>
        </p:txBody>
      </p:sp>
      <p:sp>
        <p:nvSpPr>
          <p:cNvPr id="41998" name="Line 14"/>
          <p:cNvSpPr>
            <a:spLocks noChangeShapeType="1"/>
          </p:cNvSpPr>
          <p:nvPr/>
        </p:nvSpPr>
        <p:spPr bwMode="auto">
          <a:xfrm flipH="1">
            <a:off x="4662488" y="1689100"/>
            <a:ext cx="742950" cy="0"/>
          </a:xfrm>
          <a:prstGeom prst="line">
            <a:avLst/>
          </a:prstGeom>
          <a:noFill/>
          <a:ln w="25400">
            <a:solidFill>
              <a:schemeClr val="folHlink"/>
            </a:solidFill>
            <a:round/>
            <a:headEnd type="triangle" w="med" len="med"/>
            <a:tailEnd/>
          </a:ln>
          <a:effectLst/>
        </p:spPr>
        <p:txBody>
          <a:bodyPr wrap="none" anchor="ctr">
            <a:prstTxWarp prst="textNoShape">
              <a:avLst/>
            </a:prstTxWarp>
          </a:bodyPr>
          <a:lstStyle/>
          <a:p>
            <a:endParaRPr lang="en-US"/>
          </a:p>
        </p:txBody>
      </p:sp>
      <p:sp>
        <p:nvSpPr>
          <p:cNvPr id="41999" name="Line 15"/>
          <p:cNvSpPr>
            <a:spLocks noChangeShapeType="1"/>
          </p:cNvSpPr>
          <p:nvPr/>
        </p:nvSpPr>
        <p:spPr bwMode="auto">
          <a:xfrm flipH="1">
            <a:off x="4572000" y="3000375"/>
            <a:ext cx="742950" cy="0"/>
          </a:xfrm>
          <a:prstGeom prst="line">
            <a:avLst/>
          </a:prstGeom>
          <a:noFill/>
          <a:ln w="25400">
            <a:solidFill>
              <a:schemeClr val="folHlink"/>
            </a:solidFill>
            <a:round/>
            <a:headEnd type="triangle" w="med" len="med"/>
            <a:tailEnd/>
          </a:ln>
          <a:effectLst/>
        </p:spPr>
        <p:txBody>
          <a:bodyPr wrap="none" anchor="ctr">
            <a:prstTxWarp prst="textNoShape">
              <a:avLst/>
            </a:prstTxWarp>
          </a:bodyPr>
          <a:lstStyle/>
          <a:p>
            <a:endParaRPr lang="en-US"/>
          </a:p>
        </p:txBody>
      </p:sp>
      <p:sp>
        <p:nvSpPr>
          <p:cNvPr id="42000" name="Line 16"/>
          <p:cNvSpPr>
            <a:spLocks noChangeShapeType="1"/>
          </p:cNvSpPr>
          <p:nvPr/>
        </p:nvSpPr>
        <p:spPr bwMode="auto">
          <a:xfrm flipH="1">
            <a:off x="4662488" y="4305300"/>
            <a:ext cx="742950" cy="0"/>
          </a:xfrm>
          <a:prstGeom prst="line">
            <a:avLst/>
          </a:prstGeom>
          <a:noFill/>
          <a:ln w="25400">
            <a:solidFill>
              <a:schemeClr val="folHlink"/>
            </a:solidFill>
            <a:round/>
            <a:headEnd type="triangle" w="med" len="med"/>
            <a:tailEnd/>
          </a:ln>
          <a:effectLst/>
        </p:spPr>
        <p:txBody>
          <a:bodyPr wrap="none" anchor="ctr">
            <a:prstTxWarp prst="textNoShape">
              <a:avLst/>
            </a:prstTxWarp>
          </a:bodyPr>
          <a:lstStyle/>
          <a:p>
            <a:endParaRPr lang="en-US"/>
          </a:p>
        </p:txBody>
      </p:sp>
      <p:sp>
        <p:nvSpPr>
          <p:cNvPr id="42001" name="Line 17"/>
          <p:cNvSpPr>
            <a:spLocks noChangeShapeType="1"/>
          </p:cNvSpPr>
          <p:nvPr/>
        </p:nvSpPr>
        <p:spPr bwMode="auto">
          <a:xfrm flipH="1">
            <a:off x="4662488" y="5614988"/>
            <a:ext cx="742950" cy="0"/>
          </a:xfrm>
          <a:prstGeom prst="line">
            <a:avLst/>
          </a:prstGeom>
          <a:noFill/>
          <a:ln w="25400">
            <a:solidFill>
              <a:schemeClr val="folHlink"/>
            </a:solidFill>
            <a:round/>
            <a:headEnd type="triangle" w="med" len="med"/>
            <a:tailEnd/>
          </a:ln>
          <a:effectLst/>
        </p:spPr>
        <p:txBody>
          <a:bodyPr wrap="none" anchor="ctr">
            <a:prstTxWarp prst="textNoShape">
              <a:avLst/>
            </a:prstTxWarp>
          </a:bodyPr>
          <a:lstStyle/>
          <a:p>
            <a:endParaRPr lang="en-US"/>
          </a:p>
        </p:txBody>
      </p:sp>
      <p:sp>
        <p:nvSpPr>
          <p:cNvPr id="42002" name="Line 18"/>
          <p:cNvSpPr>
            <a:spLocks noChangeShapeType="1"/>
          </p:cNvSpPr>
          <p:nvPr/>
        </p:nvSpPr>
        <p:spPr bwMode="auto">
          <a:xfrm flipH="1">
            <a:off x="3959225" y="3644900"/>
            <a:ext cx="742950" cy="0"/>
          </a:xfrm>
          <a:prstGeom prst="line">
            <a:avLst/>
          </a:prstGeom>
          <a:noFill/>
          <a:ln w="25400">
            <a:solidFill>
              <a:schemeClr val="folHlink"/>
            </a:solidFill>
            <a:round/>
            <a:headEnd type="triangle" w="med" len="med"/>
            <a:tailEnd/>
          </a:ln>
          <a:effectLst/>
        </p:spPr>
        <p:txBody>
          <a:bodyPr wrap="none" anchor="ctr">
            <a:prstTxWarp prst="textNoShape">
              <a:avLst/>
            </a:prstTxWarp>
          </a:bodyPr>
          <a:lstStyle/>
          <a:p>
            <a:endParaRPr lang="en-US"/>
          </a:p>
        </p:txBody>
      </p:sp>
    </p:spTree>
  </p:cSld>
  <p:clrMapOvr>
    <a:masterClrMapping/>
  </p:clrMapOvr>
  <p:transition spd="slow">
    <p:dissolve/>
  </p:transition>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Cities</a:t>
            </a:r>
            <a:endParaRPr lang="en-US" dirty="0"/>
          </a:p>
        </p:txBody>
      </p:sp>
      <p:pic>
        <p:nvPicPr>
          <p:cNvPr id="6" name="Picture 5" descr="800px-Shantou_skyline.JPG"/>
          <p:cNvPicPr>
            <a:picLocks noChangeAspect="1"/>
          </p:cNvPicPr>
          <p:nvPr/>
        </p:nvPicPr>
        <p:blipFill>
          <a:blip r:embed="rId3"/>
          <a:stretch>
            <a:fillRect/>
          </a:stretch>
        </p:blipFill>
        <p:spPr>
          <a:xfrm>
            <a:off x="0" y="5151885"/>
            <a:ext cx="8833538" cy="1706115"/>
          </a:xfrm>
          <a:prstGeom prst="rect">
            <a:avLst/>
          </a:prstGeom>
        </p:spPr>
      </p:pic>
      <p:pic>
        <p:nvPicPr>
          <p:cNvPr id="7" name="Picture 6" descr="800px-Skyline_-_Hong_Kong,_China.jpg"/>
          <p:cNvPicPr>
            <a:picLocks noChangeAspect="1"/>
          </p:cNvPicPr>
          <p:nvPr/>
        </p:nvPicPr>
        <p:blipFill>
          <a:blip r:embed="rId4"/>
          <a:stretch>
            <a:fillRect/>
          </a:stretch>
        </p:blipFill>
        <p:spPr>
          <a:xfrm>
            <a:off x="3934660" y="2253235"/>
            <a:ext cx="4637840" cy="2898650"/>
          </a:xfrm>
          <a:prstGeom prst="rect">
            <a:avLst/>
          </a:prstGeom>
        </p:spPr>
      </p:pic>
      <p:pic>
        <p:nvPicPr>
          <p:cNvPr id="9" name="Picture 8" descr="800px-炫彩津门99海河夜景.jpg"/>
          <p:cNvPicPr>
            <a:picLocks noChangeAspect="1"/>
          </p:cNvPicPr>
          <p:nvPr/>
        </p:nvPicPr>
        <p:blipFill>
          <a:blip r:embed="rId5"/>
          <a:stretch>
            <a:fillRect/>
          </a:stretch>
        </p:blipFill>
        <p:spPr>
          <a:xfrm>
            <a:off x="5872717" y="1117907"/>
            <a:ext cx="3271283" cy="2142691"/>
          </a:xfrm>
          <a:prstGeom prst="rect">
            <a:avLst/>
          </a:prstGeom>
        </p:spPr>
      </p:pic>
      <p:pic>
        <p:nvPicPr>
          <p:cNvPr id="10" name="Picture 9" descr="800px-Beijingcbd1.jpg"/>
          <p:cNvPicPr>
            <a:picLocks noChangeAspect="1"/>
          </p:cNvPicPr>
          <p:nvPr/>
        </p:nvPicPr>
        <p:blipFill>
          <a:blip r:embed="rId6"/>
          <a:stretch>
            <a:fillRect/>
          </a:stretch>
        </p:blipFill>
        <p:spPr>
          <a:xfrm>
            <a:off x="2320041" y="1254044"/>
            <a:ext cx="3552676" cy="1998381"/>
          </a:xfrm>
          <a:prstGeom prst="rect">
            <a:avLst/>
          </a:prstGeom>
        </p:spPr>
      </p:pic>
      <p:pic>
        <p:nvPicPr>
          <p:cNvPr id="11" name="Content Placeholder 10" descr="shanghai.png"/>
          <p:cNvPicPr>
            <a:picLocks noGrp="1" noChangeAspect="1"/>
          </p:cNvPicPr>
          <p:nvPr>
            <p:ph idx="1"/>
          </p:nvPr>
        </p:nvPicPr>
        <p:blipFill>
          <a:blip r:embed="rId7"/>
          <a:srcRect l="-60448" r="-60448"/>
          <a:stretch>
            <a:fillRect/>
          </a:stretch>
        </p:blipFill>
        <p:spPr>
          <a:xfrm>
            <a:off x="-2439198" y="1254044"/>
            <a:ext cx="8001000" cy="4114800"/>
          </a:xfrm>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0"/>
            <a:ext cx="8001000" cy="1143000"/>
          </a:xfrm>
        </p:spPr>
        <p:txBody>
          <a:bodyPr/>
          <a:lstStyle/>
          <a:p>
            <a:r>
              <a:rPr lang="en-US" dirty="0" smtClean="0"/>
              <a:t/>
            </a:r>
            <a:br>
              <a:rPr lang="en-US" dirty="0" smtClean="0"/>
            </a:br>
            <a:r>
              <a:rPr lang="en-US" dirty="0" smtClean="0"/>
              <a:t>Rural area</a:t>
            </a:r>
            <a:endParaRPr lang="en-US" dirty="0"/>
          </a:p>
        </p:txBody>
      </p:sp>
      <p:pic>
        <p:nvPicPr>
          <p:cNvPr id="5" name="Picture 4" descr="223660543_0dd231d4aa.jpg"/>
          <p:cNvPicPr>
            <a:picLocks noChangeAspect="1"/>
          </p:cNvPicPr>
          <p:nvPr/>
        </p:nvPicPr>
        <p:blipFill>
          <a:blip r:embed="rId3"/>
          <a:stretch>
            <a:fillRect/>
          </a:stretch>
        </p:blipFill>
        <p:spPr>
          <a:xfrm>
            <a:off x="3577284" y="1565119"/>
            <a:ext cx="5566716" cy="3718566"/>
          </a:xfrm>
          <a:prstGeom prst="rect">
            <a:avLst/>
          </a:prstGeom>
        </p:spPr>
      </p:pic>
      <p:pic>
        <p:nvPicPr>
          <p:cNvPr id="6" name="Picture 5" descr="images.jpeg"/>
          <p:cNvPicPr>
            <a:picLocks noChangeAspect="1"/>
          </p:cNvPicPr>
          <p:nvPr/>
        </p:nvPicPr>
        <p:blipFill>
          <a:blip r:embed="rId4"/>
          <a:stretch>
            <a:fillRect/>
          </a:stretch>
        </p:blipFill>
        <p:spPr>
          <a:xfrm>
            <a:off x="5283200" y="4394200"/>
            <a:ext cx="3289300" cy="2463800"/>
          </a:xfrm>
          <a:prstGeom prst="rect">
            <a:avLst/>
          </a:prstGeom>
        </p:spPr>
      </p:pic>
      <p:pic>
        <p:nvPicPr>
          <p:cNvPr id="7" name="Picture 6" descr="2354193855314234da1a6613b1875fd3.jpg"/>
          <p:cNvPicPr>
            <a:picLocks noChangeAspect="1"/>
          </p:cNvPicPr>
          <p:nvPr/>
        </p:nvPicPr>
        <p:blipFill>
          <a:blip r:embed="rId5"/>
          <a:stretch>
            <a:fillRect/>
          </a:stretch>
        </p:blipFill>
        <p:spPr>
          <a:xfrm>
            <a:off x="197617" y="4042463"/>
            <a:ext cx="4430040" cy="2815537"/>
          </a:xfrm>
          <a:prstGeom prst="rect">
            <a:avLst/>
          </a:prstGeom>
        </p:spPr>
      </p:pic>
      <p:pic>
        <p:nvPicPr>
          <p:cNvPr id="4" name="Content Placeholder 3" descr="400px-DanshanSichuanMarketSept05.JPG"/>
          <p:cNvPicPr>
            <a:picLocks noGrp="1" noChangeAspect="1"/>
          </p:cNvPicPr>
          <p:nvPr>
            <p:ph idx="1"/>
          </p:nvPr>
        </p:nvPicPr>
        <p:blipFill>
          <a:blip r:embed="rId6"/>
          <a:srcRect l="-22917" r="-22917"/>
          <a:stretch>
            <a:fillRect/>
          </a:stretch>
        </p:blipFill>
        <p:spPr>
          <a:xfrm>
            <a:off x="-1091859" y="1349133"/>
            <a:ext cx="5920964" cy="3045067"/>
          </a:xfr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One-child policy</a:t>
            </a:r>
            <a:endParaRPr lang="en-US" dirty="0"/>
          </a:p>
        </p:txBody>
      </p:sp>
      <p:sp>
        <p:nvSpPr>
          <p:cNvPr id="3" name="Content Placeholder 2"/>
          <p:cNvSpPr>
            <a:spLocks noGrp="1"/>
          </p:cNvSpPr>
          <p:nvPr>
            <p:ph idx="1"/>
          </p:nvPr>
        </p:nvSpPr>
        <p:spPr/>
        <p:txBody>
          <a:bodyPr/>
          <a:lstStyle/>
          <a:p>
            <a:r>
              <a:rPr lang="en-US" dirty="0" smtClean="0"/>
              <a:t>The policy was introduced in 1979 and initially applied to first-born children in the year of 1978. It was created by the Chinese government to alleviate social, economic, and environmental problems in China. </a:t>
            </a:r>
          </a:p>
          <a:p>
            <a:r>
              <a:rPr lang="en-US" dirty="0" smtClean="0"/>
              <a:t>Authorities claim that the policy has prevented 400 million births from 1979 to 2011. </a:t>
            </a:r>
            <a:endParaRPr lang="en-US" dirty="0"/>
          </a:p>
        </p:txBody>
      </p:sp>
      <p:pic>
        <p:nvPicPr>
          <p:cNvPr id="4" name="Picture 3" descr="DownloadedFile-2.jpeg"/>
          <p:cNvPicPr>
            <a:picLocks noChangeAspect="1"/>
          </p:cNvPicPr>
          <p:nvPr/>
        </p:nvPicPr>
        <p:blipFill>
          <a:blip r:embed="rId2"/>
          <a:stretch>
            <a:fillRect/>
          </a:stretch>
        </p:blipFill>
        <p:spPr>
          <a:xfrm>
            <a:off x="5689600" y="4293538"/>
            <a:ext cx="3454400" cy="2349500"/>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you may be involved in China</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latin typeface="Times New Roman"/>
                <a:cs typeface="Times New Roman"/>
              </a:rPr>
              <a:t>Ask you personal question. (Don’t take it person)</a:t>
            </a:r>
          </a:p>
          <a:p>
            <a:r>
              <a:rPr lang="en-US" dirty="0" smtClean="0">
                <a:latin typeface="Times New Roman"/>
                <a:cs typeface="Times New Roman"/>
              </a:rPr>
              <a:t>Personal space</a:t>
            </a:r>
          </a:p>
          <a:p>
            <a:r>
              <a:rPr lang="en-US" dirty="0" smtClean="0">
                <a:latin typeface="Times New Roman"/>
                <a:cs typeface="Times New Roman"/>
              </a:rPr>
              <a:t>Silence</a:t>
            </a:r>
          </a:p>
          <a:p>
            <a:r>
              <a:rPr lang="en-US" dirty="0" smtClean="0">
                <a:latin typeface="Times New Roman"/>
                <a:cs typeface="Times New Roman"/>
              </a:rPr>
              <a:t>Worry about the class management, say your expectation before the class. What are your standers</a:t>
            </a:r>
          </a:p>
          <a:p>
            <a:r>
              <a:rPr lang="en-US" dirty="0" smtClean="0">
                <a:latin typeface="Times New Roman"/>
                <a:cs typeface="Times New Roman"/>
              </a:rPr>
              <a:t>Having language barrage. (Some teacher’s is not bilingual or do not speak English well )</a:t>
            </a:r>
          </a:p>
          <a:p>
            <a:r>
              <a:rPr lang="en-US" dirty="0" smtClean="0">
                <a:latin typeface="Times New Roman"/>
                <a:cs typeface="Times New Roman"/>
              </a:rPr>
              <a:t>Drink alcohol</a:t>
            </a:r>
          </a:p>
          <a:p>
            <a:endParaRPr lang="en-US" dirty="0" smtClean="0"/>
          </a:p>
          <a:p>
            <a:endParaRPr lang="en-US" dirty="0" smtClean="0"/>
          </a:p>
          <a:p>
            <a:pPr>
              <a:buNone/>
            </a:pP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8002" name="Rectangle 2"/>
          <p:cNvSpPr>
            <a:spLocks noGrp="1" noRot="1" noChangeArrowheads="1"/>
          </p:cNvSpPr>
          <p:nvPr>
            <p:ph type="title"/>
          </p:nvPr>
        </p:nvSpPr>
        <p:spPr/>
        <p:txBody>
          <a:bodyPr/>
          <a:lstStyle/>
          <a:p>
            <a:r>
              <a:rPr lang="en-US" altLang="zh-CN" dirty="0" smtClean="0"/>
              <a:t> </a:t>
            </a:r>
            <a:r>
              <a:rPr lang="en-US" altLang="zh-CN" b="1" dirty="0" smtClean="0"/>
              <a:t>“</a:t>
            </a:r>
            <a:r>
              <a:rPr lang="en-US" altLang="zh-CN" b="1" dirty="0"/>
              <a:t>Face”</a:t>
            </a:r>
            <a:endParaRPr lang="zh-CN" altLang="en-US" b="1" dirty="0"/>
          </a:p>
        </p:txBody>
      </p:sp>
      <p:sp>
        <p:nvSpPr>
          <p:cNvPr id="128003" name="Rectangle 3"/>
          <p:cNvSpPr>
            <a:spLocks noGrp="1" noRot="1" noChangeArrowheads="1"/>
          </p:cNvSpPr>
          <p:nvPr>
            <p:ph type="body" sz="half" idx="1"/>
          </p:nvPr>
        </p:nvSpPr>
        <p:spPr>
          <a:xfrm>
            <a:off x="609600" y="1600200"/>
            <a:ext cx="7778750" cy="4133850"/>
          </a:xfrm>
        </p:spPr>
        <p:txBody>
          <a:bodyPr/>
          <a:lstStyle/>
          <a:p>
            <a:pPr>
              <a:buNone/>
            </a:pPr>
            <a:endParaRPr lang="en-US" altLang="zh-CN" sz="2800" b="1" dirty="0" smtClean="0">
              <a:effectLst>
                <a:outerShdw blurRad="38100" dist="38100" dir="2700000" algn="tl">
                  <a:srgbClr val="DDDDDD"/>
                </a:outerShdw>
              </a:effectLst>
            </a:endParaRPr>
          </a:p>
          <a:p>
            <a:r>
              <a:rPr lang="en-US" altLang="zh-CN" sz="2800" b="1" dirty="0">
                <a:solidFill>
                  <a:srgbClr val="0000FF"/>
                </a:solidFill>
                <a:effectLst>
                  <a:outerShdw blurRad="38100" dist="38100" dir="2700000" algn="tl">
                    <a:srgbClr val="DDDDDD"/>
                  </a:outerShdw>
                </a:effectLst>
              </a:rPr>
              <a:t>Giving face (giving due respect)</a:t>
            </a:r>
            <a:r>
              <a:rPr lang="en-US" altLang="zh-CN" sz="2800" b="1" dirty="0">
                <a:solidFill>
                  <a:srgbClr val="0000FF"/>
                </a:solidFill>
              </a:rPr>
              <a:t> </a:t>
            </a:r>
            <a:r>
              <a:rPr lang="en-US" altLang="zh-CN" sz="2800" b="1" dirty="0"/>
              <a:t>is a very important concept in China. You must give the appropriate respect according to rank and seniority.</a:t>
            </a:r>
            <a:r>
              <a:rPr lang="en-US" altLang="zh-CN" sz="2800" dirty="0"/>
              <a:t> </a:t>
            </a:r>
            <a:endParaRPr lang="zh-CN" altLang="en-US" sz="2800"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8003">
                                            <p:txEl>
                                              <p:pRg st="1" end="1"/>
                                            </p:txEl>
                                          </p:spTgt>
                                        </p:tgtEl>
                                        <p:attrNameLst>
                                          <p:attrName>style.visibility</p:attrName>
                                        </p:attrNameLst>
                                      </p:cBhvr>
                                      <p:to>
                                        <p:strVal val="visible"/>
                                      </p:to>
                                    </p:set>
                                    <p:anim calcmode="lin" valueType="num">
                                      <p:cBhvr additive="base">
                                        <p:cTn id="7" dur="500" fill="hold"/>
                                        <p:tgtEl>
                                          <p:spTgt spid="12800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800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0050" name="Rectangle 2"/>
          <p:cNvSpPr>
            <a:spLocks noGrp="1" noRot="1" noChangeArrowheads="1"/>
          </p:cNvSpPr>
          <p:nvPr>
            <p:ph type="title"/>
          </p:nvPr>
        </p:nvSpPr>
        <p:spPr/>
        <p:txBody>
          <a:bodyPr/>
          <a:lstStyle/>
          <a:p>
            <a:r>
              <a:rPr lang="en-US" altLang="zh-CN"/>
              <a:t> </a:t>
            </a:r>
            <a:r>
              <a:rPr lang="en-US" altLang="zh-CN" b="1"/>
              <a:t>Gift Giving</a:t>
            </a:r>
            <a:endParaRPr lang="zh-CN" altLang="en-US" b="1"/>
          </a:p>
        </p:txBody>
      </p:sp>
      <p:sp>
        <p:nvSpPr>
          <p:cNvPr id="130051" name="Rectangle 3"/>
          <p:cNvSpPr>
            <a:spLocks noGrp="1" noRot="1" noChangeArrowheads="1"/>
          </p:cNvSpPr>
          <p:nvPr>
            <p:ph type="body" sz="half" idx="1"/>
          </p:nvPr>
        </p:nvSpPr>
        <p:spPr>
          <a:xfrm>
            <a:off x="609600" y="1600200"/>
            <a:ext cx="7778750" cy="4133850"/>
          </a:xfrm>
        </p:spPr>
        <p:txBody>
          <a:bodyPr/>
          <a:lstStyle/>
          <a:p>
            <a:pPr>
              <a:lnSpc>
                <a:spcPct val="90000"/>
              </a:lnSpc>
            </a:pPr>
            <a:r>
              <a:rPr lang="en-US" altLang="zh-CN" sz="2400" b="1" dirty="0">
                <a:solidFill>
                  <a:srgbClr val="0000FF"/>
                </a:solidFill>
                <a:effectLst>
                  <a:outerShdw blurRad="38100" dist="38100" dir="2700000" algn="tl">
                    <a:srgbClr val="DDDDDD"/>
                  </a:outerShdw>
                </a:effectLst>
              </a:rPr>
              <a:t>Do not </a:t>
            </a:r>
            <a:r>
              <a:rPr lang="en-US" altLang="zh-CN" sz="2400" b="1" dirty="0">
                <a:effectLst>
                  <a:outerShdw blurRad="38100" dist="38100" dir="2700000" algn="tl">
                    <a:srgbClr val="DDDDDD"/>
                  </a:outerShdw>
                </a:effectLst>
              </a:rPr>
              <a:t>give clocks. Clocks are associated with death. </a:t>
            </a:r>
            <a:endParaRPr lang="en-US" altLang="zh-CN" sz="2400" b="1" dirty="0" smtClean="0">
              <a:effectLst>
                <a:outerShdw blurRad="38100" dist="38100" dir="2700000" algn="tl">
                  <a:srgbClr val="DDDDDD"/>
                </a:outerShdw>
              </a:effectLst>
            </a:endParaRPr>
          </a:p>
          <a:p>
            <a:pPr>
              <a:lnSpc>
                <a:spcPct val="90000"/>
              </a:lnSpc>
            </a:pPr>
            <a:r>
              <a:rPr lang="en-US" altLang="zh-CN" sz="2400" b="1" dirty="0" smtClean="0">
                <a:solidFill>
                  <a:srgbClr val="0000FF"/>
                </a:solidFill>
                <a:effectLst>
                  <a:outerShdw blurRad="38100" dist="38100" dir="2700000" algn="tl">
                    <a:srgbClr val="DDDDDD"/>
                  </a:outerShdw>
                </a:effectLst>
              </a:rPr>
              <a:t>Avoid </a:t>
            </a:r>
            <a:r>
              <a:rPr lang="en-US" altLang="zh-CN" sz="2400" b="1" dirty="0">
                <a:solidFill>
                  <a:srgbClr val="0000FF"/>
                </a:solidFill>
                <a:effectLst>
                  <a:outerShdw blurRad="38100" dist="38100" dir="2700000" algn="tl">
                    <a:srgbClr val="DDDDDD"/>
                  </a:outerShdw>
                </a:effectLst>
              </a:rPr>
              <a:t>giving </a:t>
            </a:r>
            <a:r>
              <a:rPr lang="en-US" altLang="zh-CN" sz="2400" b="1" dirty="0">
                <a:effectLst>
                  <a:outerShdw blurRad="38100" dist="38100" dir="2700000" algn="tl">
                    <a:srgbClr val="DDDDDD"/>
                  </a:outerShdw>
                </a:effectLst>
              </a:rPr>
              <a:t>things to people in groups of four, since the number four in Chinese is a homonym for the word 'death' . </a:t>
            </a:r>
          </a:p>
          <a:p>
            <a:pPr>
              <a:lnSpc>
                <a:spcPct val="90000"/>
              </a:lnSpc>
            </a:pPr>
            <a:r>
              <a:rPr lang="en-US" altLang="zh-CN" sz="2400" b="1" dirty="0">
                <a:solidFill>
                  <a:srgbClr val="0000FF"/>
                </a:solidFill>
                <a:effectLst>
                  <a:outerShdw blurRad="38100" dist="38100" dir="2700000" algn="tl">
                    <a:srgbClr val="DDDDDD"/>
                  </a:outerShdw>
                </a:effectLst>
              </a:rPr>
              <a:t>Never give </a:t>
            </a:r>
            <a:r>
              <a:rPr lang="en-US" altLang="zh-CN" sz="2400" b="1" dirty="0">
                <a:effectLst>
                  <a:outerShdw blurRad="38100" dist="38100" dir="2700000" algn="tl">
                    <a:srgbClr val="DDDDDD"/>
                  </a:outerShdw>
                </a:effectLst>
              </a:rPr>
              <a:t>a Chinese gentleman a green hat. It is associated with adultery. </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130051">
                                            <p:txEl>
                                              <p:pRg st="0" end="0"/>
                                            </p:txEl>
                                          </p:spTgt>
                                        </p:tgtEl>
                                        <p:attrNameLst>
                                          <p:attrName>style.visibility</p:attrName>
                                        </p:attrNameLst>
                                      </p:cBhvr>
                                      <p:to>
                                        <p:strVal val="visible"/>
                                      </p:to>
                                    </p:set>
                                    <p:anim calcmode="discrete" valueType="clr">
                                      <p:cBhvr override="childStyle">
                                        <p:cTn id="7" dur="80"/>
                                        <p:tgtEl>
                                          <p:spTgt spid="130051">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30051">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130051">
                                            <p:txEl>
                                              <p:pRg st="0" end="0"/>
                                            </p:txEl>
                                          </p:spTgt>
                                        </p:tgtEl>
                                        <p:attrNameLst>
                                          <p:attrName>fill.type</p:attrName>
                                        </p:attrNameLst>
                                      </p:cBhvr>
                                      <p:to>
                                        <p:strVal val="solid"/>
                                      </p:to>
                                    </p:set>
                                  </p:childTnLst>
                                </p:cTn>
                              </p:par>
                            </p:childTnLst>
                          </p:cTn>
                        </p:par>
                        <p:par>
                          <p:cTn id="10" fill="hold">
                            <p:stCondLst>
                              <p:cond delay="1840"/>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130051">
                                            <p:txEl>
                                              <p:pRg st="1" end="1"/>
                                            </p:txEl>
                                          </p:spTgt>
                                        </p:tgtEl>
                                        <p:attrNameLst>
                                          <p:attrName>style.visibility</p:attrName>
                                        </p:attrNameLst>
                                      </p:cBhvr>
                                      <p:to>
                                        <p:strVal val="visible"/>
                                      </p:to>
                                    </p:set>
                                    <p:anim calcmode="discrete" valueType="clr">
                                      <p:cBhvr override="childStyle">
                                        <p:cTn id="13" dur="80"/>
                                        <p:tgtEl>
                                          <p:spTgt spid="130051">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30051">
                                            <p:txEl>
                                              <p:pRg st="1" end="1"/>
                                            </p:txEl>
                                          </p:spTgt>
                                        </p:tgtEl>
                                        <p:attrNameLst>
                                          <p:attrName>fillcolor</p:attrName>
                                        </p:attrNameLst>
                                      </p:cBhvr>
                                      <p:tavLst>
                                        <p:tav tm="0">
                                          <p:val>
                                            <p:clrVal>
                                              <a:schemeClr val="accent2"/>
                                            </p:clrVal>
                                          </p:val>
                                        </p:tav>
                                        <p:tav tm="50000">
                                          <p:val>
                                            <p:clrVal>
                                              <a:schemeClr val="hlink"/>
                                            </p:clrVal>
                                          </p:val>
                                        </p:tav>
                                      </p:tavLst>
                                    </p:anim>
                                    <p:set>
                                      <p:cBhvr>
                                        <p:cTn id="15" dur="80"/>
                                        <p:tgtEl>
                                          <p:spTgt spid="130051">
                                            <p:txEl>
                                              <p:pRg st="1" end="1"/>
                                            </p:txEl>
                                          </p:spTgt>
                                        </p:tgtEl>
                                        <p:attrNameLst>
                                          <p:attrName>fill.type</p:attrName>
                                        </p:attrNameLst>
                                      </p:cBhvr>
                                      <p:to>
                                        <p:strVal val="solid"/>
                                      </p:to>
                                    </p:set>
                                  </p:childTnLst>
                                </p:cTn>
                              </p:par>
                            </p:childTnLst>
                          </p:cTn>
                        </p:par>
                        <p:par>
                          <p:cTn id="16" fill="hold">
                            <p:stCondLst>
                              <p:cond delay="5680"/>
                            </p:stCondLst>
                            <p:childTnLst>
                              <p:par>
                                <p:cTn id="17" presetID="27" presetClass="entr" presetSubtype="0" fill="hold" nodeType="afterEffect">
                                  <p:stCondLst>
                                    <p:cond delay="0"/>
                                  </p:stCondLst>
                                  <p:iterate type="lt">
                                    <p:tmPct val="50000"/>
                                  </p:iterate>
                                  <p:childTnLst>
                                    <p:set>
                                      <p:cBhvr>
                                        <p:cTn id="18" dur="1" fill="hold">
                                          <p:stCondLst>
                                            <p:cond delay="0"/>
                                          </p:stCondLst>
                                        </p:cTn>
                                        <p:tgtEl>
                                          <p:spTgt spid="130051">
                                            <p:txEl>
                                              <p:pRg st="2" end="2"/>
                                            </p:txEl>
                                          </p:spTgt>
                                        </p:tgtEl>
                                        <p:attrNameLst>
                                          <p:attrName>style.visibility</p:attrName>
                                        </p:attrNameLst>
                                      </p:cBhvr>
                                      <p:to>
                                        <p:strVal val="visible"/>
                                      </p:to>
                                    </p:set>
                                    <p:anim calcmode="discrete" valueType="clr">
                                      <p:cBhvr override="childStyle">
                                        <p:cTn id="19" dur="80"/>
                                        <p:tgtEl>
                                          <p:spTgt spid="130051">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130051">
                                            <p:txEl>
                                              <p:pRg st="2" end="2"/>
                                            </p:txEl>
                                          </p:spTgt>
                                        </p:tgtEl>
                                        <p:attrNameLst>
                                          <p:attrName>fillcolor</p:attrName>
                                        </p:attrNameLst>
                                      </p:cBhvr>
                                      <p:tavLst>
                                        <p:tav tm="0">
                                          <p:val>
                                            <p:clrVal>
                                              <a:schemeClr val="accent2"/>
                                            </p:clrVal>
                                          </p:val>
                                        </p:tav>
                                        <p:tav tm="50000">
                                          <p:val>
                                            <p:clrVal>
                                              <a:schemeClr val="hlink"/>
                                            </p:clrVal>
                                          </p:val>
                                        </p:tav>
                                      </p:tavLst>
                                    </p:anim>
                                    <p:set>
                                      <p:cBhvr>
                                        <p:cTn id="21" dur="80"/>
                                        <p:tgtEl>
                                          <p:spTgt spid="130051">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1074" name="Rectangle 2"/>
          <p:cNvSpPr>
            <a:spLocks noGrp="1" noRot="1" noChangeArrowheads="1"/>
          </p:cNvSpPr>
          <p:nvPr>
            <p:ph type="title"/>
          </p:nvPr>
        </p:nvSpPr>
        <p:spPr>
          <a:xfrm>
            <a:off x="250825" y="476250"/>
            <a:ext cx="8540750" cy="1143000"/>
          </a:xfrm>
        </p:spPr>
        <p:txBody>
          <a:bodyPr/>
          <a:lstStyle/>
          <a:p>
            <a:r>
              <a:rPr lang="en-US" altLang="zh-CN" b="1"/>
              <a:t>Dining Etiquette</a:t>
            </a:r>
          </a:p>
        </p:txBody>
      </p:sp>
      <p:sp>
        <p:nvSpPr>
          <p:cNvPr id="131075" name="Rectangle 3"/>
          <p:cNvSpPr>
            <a:spLocks noGrp="1" noRot="1" noChangeArrowheads="1"/>
          </p:cNvSpPr>
          <p:nvPr>
            <p:ph type="body" sz="half" idx="1"/>
          </p:nvPr>
        </p:nvSpPr>
        <p:spPr>
          <a:xfrm>
            <a:off x="900113" y="1484313"/>
            <a:ext cx="7778750" cy="4133850"/>
          </a:xfrm>
        </p:spPr>
        <p:txBody>
          <a:bodyPr>
            <a:normAutofit/>
          </a:bodyPr>
          <a:lstStyle/>
          <a:p>
            <a:endParaRPr lang="en-US" altLang="zh-CN" sz="2400" b="1" dirty="0"/>
          </a:p>
          <a:p>
            <a:r>
              <a:rPr lang="en-US" altLang="zh-CN" sz="2400" b="1" dirty="0">
                <a:effectLst>
                  <a:outerShdw blurRad="38100" dist="38100" dir="2700000" algn="tl">
                    <a:srgbClr val="DDDDDD"/>
                  </a:outerShdw>
                </a:effectLst>
              </a:rPr>
              <a:t>If you are the guest, wait to be seated as hierarchy is involved </a:t>
            </a:r>
          </a:p>
          <a:p>
            <a:r>
              <a:rPr lang="en-US" altLang="zh-CN" sz="2400" b="1" dirty="0">
                <a:effectLst>
                  <a:outerShdw blurRad="38100" dist="38100" dir="2700000" algn="tl">
                    <a:srgbClr val="DDDDDD"/>
                  </a:outerShdw>
                </a:effectLst>
              </a:rPr>
              <a:t>Eating usually begins once the host offers the first drink. </a:t>
            </a:r>
          </a:p>
          <a:p>
            <a:r>
              <a:rPr lang="en-US" altLang="zh-CN" sz="2400" b="1" dirty="0">
                <a:effectLst>
                  <a:outerShdw blurRad="38100" dist="38100" dir="2700000" algn="tl">
                    <a:srgbClr val="DDDDDD"/>
                  </a:outerShdw>
                </a:effectLst>
              </a:rPr>
              <a:t>Use the serving chopsticks or turn your chopsticks around when use them to server others</a:t>
            </a:r>
            <a:r>
              <a:rPr lang="en-US" altLang="zh-CN" sz="2400" b="1" dirty="0" smtClean="0">
                <a:effectLst>
                  <a:outerShdw blurRad="38100" dist="38100" dir="2700000" algn="tl">
                    <a:srgbClr val="DDDDDD"/>
                  </a:outerShdw>
                </a:effectLst>
              </a:rPr>
              <a:t> </a:t>
            </a:r>
            <a:endParaRPr lang="en-US" altLang="zh-CN" sz="2400" b="1" dirty="0">
              <a:effectLst>
                <a:outerShdw blurRad="38100" dist="38100" dir="2700000" algn="tl">
                  <a:srgbClr val="DDDDDD"/>
                </a:outerShdw>
              </a:effectLst>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50000"/>
                                  </p:iterate>
                                  <p:childTnLst>
                                    <p:set>
                                      <p:cBhvr>
                                        <p:cTn id="6" dur="1" fill="hold">
                                          <p:stCondLst>
                                            <p:cond delay="0"/>
                                          </p:stCondLst>
                                        </p:cTn>
                                        <p:tgtEl>
                                          <p:spTgt spid="131075">
                                            <p:txEl>
                                              <p:pRg st="1" end="1"/>
                                            </p:txEl>
                                          </p:spTgt>
                                        </p:tgtEl>
                                        <p:attrNameLst>
                                          <p:attrName>style.visibility</p:attrName>
                                        </p:attrNameLst>
                                      </p:cBhvr>
                                      <p:to>
                                        <p:strVal val="visible"/>
                                      </p:to>
                                    </p:set>
                                    <p:anim calcmode="discrete" valueType="clr">
                                      <p:cBhvr override="childStyle">
                                        <p:cTn id="7" dur="80"/>
                                        <p:tgtEl>
                                          <p:spTgt spid="131075">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31075">
                                            <p:txEl>
                                              <p:pRg st="1" end="1"/>
                                            </p:txEl>
                                          </p:spTgt>
                                        </p:tgtEl>
                                        <p:attrNameLst>
                                          <p:attrName>fillcolor</p:attrName>
                                        </p:attrNameLst>
                                      </p:cBhvr>
                                      <p:tavLst>
                                        <p:tav tm="0">
                                          <p:val>
                                            <p:clrVal>
                                              <a:schemeClr val="accent2"/>
                                            </p:clrVal>
                                          </p:val>
                                        </p:tav>
                                        <p:tav tm="50000">
                                          <p:val>
                                            <p:clrVal>
                                              <a:schemeClr val="hlink"/>
                                            </p:clrVal>
                                          </p:val>
                                        </p:tav>
                                      </p:tavLst>
                                    </p:anim>
                                    <p:set>
                                      <p:cBhvr>
                                        <p:cTn id="9" dur="80"/>
                                        <p:tgtEl>
                                          <p:spTgt spid="131075">
                                            <p:txEl>
                                              <p:pRg st="1" end="1"/>
                                            </p:txEl>
                                          </p:spTgt>
                                        </p:tgtEl>
                                        <p:attrNameLst>
                                          <p:attrName>fill.type</p:attrName>
                                        </p:attrNameLst>
                                      </p:cBhvr>
                                      <p:to>
                                        <p:strVal val="solid"/>
                                      </p:to>
                                    </p:set>
                                  </p:childTnLst>
                                </p:cTn>
                              </p:par>
                            </p:childTnLst>
                          </p:cTn>
                        </p:par>
                        <p:par>
                          <p:cTn id="10" fill="hold">
                            <p:stCondLst>
                              <p:cond delay="2120"/>
                            </p:stCondLst>
                            <p:childTnLst>
                              <p:par>
                                <p:cTn id="11" presetID="27" presetClass="entr" presetSubtype="0" fill="hold" nodeType="afterEffect">
                                  <p:stCondLst>
                                    <p:cond delay="0"/>
                                  </p:stCondLst>
                                  <p:iterate type="lt">
                                    <p:tmPct val="50000"/>
                                  </p:iterate>
                                  <p:childTnLst>
                                    <p:set>
                                      <p:cBhvr>
                                        <p:cTn id="12" dur="1" fill="hold">
                                          <p:stCondLst>
                                            <p:cond delay="0"/>
                                          </p:stCondLst>
                                        </p:cTn>
                                        <p:tgtEl>
                                          <p:spTgt spid="131075">
                                            <p:txEl>
                                              <p:pRg st="2" end="2"/>
                                            </p:txEl>
                                          </p:spTgt>
                                        </p:tgtEl>
                                        <p:attrNameLst>
                                          <p:attrName>style.visibility</p:attrName>
                                        </p:attrNameLst>
                                      </p:cBhvr>
                                      <p:to>
                                        <p:strVal val="visible"/>
                                      </p:to>
                                    </p:set>
                                    <p:anim calcmode="discrete" valueType="clr">
                                      <p:cBhvr override="childStyle">
                                        <p:cTn id="13" dur="80"/>
                                        <p:tgtEl>
                                          <p:spTgt spid="131075">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31075">
                                            <p:txEl>
                                              <p:pRg st="2" end="2"/>
                                            </p:txEl>
                                          </p:spTgt>
                                        </p:tgtEl>
                                        <p:attrNameLst>
                                          <p:attrName>fillcolor</p:attrName>
                                        </p:attrNameLst>
                                      </p:cBhvr>
                                      <p:tavLst>
                                        <p:tav tm="0">
                                          <p:val>
                                            <p:clrVal>
                                              <a:schemeClr val="accent2"/>
                                            </p:clrVal>
                                          </p:val>
                                        </p:tav>
                                        <p:tav tm="50000">
                                          <p:val>
                                            <p:clrVal>
                                              <a:schemeClr val="hlink"/>
                                            </p:clrVal>
                                          </p:val>
                                        </p:tav>
                                      </p:tavLst>
                                    </p:anim>
                                    <p:set>
                                      <p:cBhvr>
                                        <p:cTn id="15" dur="80"/>
                                        <p:tgtEl>
                                          <p:spTgt spid="131075">
                                            <p:txEl>
                                              <p:pRg st="2" end="2"/>
                                            </p:txEl>
                                          </p:spTgt>
                                        </p:tgtEl>
                                        <p:attrNameLst>
                                          <p:attrName>fill.type</p:attrName>
                                        </p:attrNameLst>
                                      </p:cBhvr>
                                      <p:to>
                                        <p:strVal val="solid"/>
                                      </p:to>
                                    </p:set>
                                  </p:childTnLst>
                                </p:cTn>
                              </p:par>
                            </p:childTnLst>
                          </p:cTn>
                        </p:par>
                        <p:par>
                          <p:cTn id="16" fill="hold">
                            <p:stCondLst>
                              <p:cond delay="4160"/>
                            </p:stCondLst>
                            <p:childTnLst>
                              <p:par>
                                <p:cTn id="17" presetID="27" presetClass="entr" presetSubtype="0" fill="hold" nodeType="afterEffect">
                                  <p:stCondLst>
                                    <p:cond delay="0"/>
                                  </p:stCondLst>
                                  <p:iterate type="lt">
                                    <p:tmPct val="50000"/>
                                  </p:iterate>
                                  <p:childTnLst>
                                    <p:set>
                                      <p:cBhvr>
                                        <p:cTn id="18" dur="1" fill="hold">
                                          <p:stCondLst>
                                            <p:cond delay="0"/>
                                          </p:stCondLst>
                                        </p:cTn>
                                        <p:tgtEl>
                                          <p:spTgt spid="131075">
                                            <p:txEl>
                                              <p:pRg st="3" end="3"/>
                                            </p:txEl>
                                          </p:spTgt>
                                        </p:tgtEl>
                                        <p:attrNameLst>
                                          <p:attrName>style.visibility</p:attrName>
                                        </p:attrNameLst>
                                      </p:cBhvr>
                                      <p:to>
                                        <p:strVal val="visible"/>
                                      </p:to>
                                    </p:set>
                                    <p:anim calcmode="discrete" valueType="clr">
                                      <p:cBhvr override="childStyle">
                                        <p:cTn id="19" dur="80"/>
                                        <p:tgtEl>
                                          <p:spTgt spid="131075">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131075">
                                            <p:txEl>
                                              <p:pRg st="3" end="3"/>
                                            </p:txEl>
                                          </p:spTgt>
                                        </p:tgtEl>
                                        <p:attrNameLst>
                                          <p:attrName>fillcolor</p:attrName>
                                        </p:attrNameLst>
                                      </p:cBhvr>
                                      <p:tavLst>
                                        <p:tav tm="0">
                                          <p:val>
                                            <p:clrVal>
                                              <a:schemeClr val="accent2"/>
                                            </p:clrVal>
                                          </p:val>
                                        </p:tav>
                                        <p:tav tm="50000">
                                          <p:val>
                                            <p:clrVal>
                                              <a:schemeClr val="hlink"/>
                                            </p:clrVal>
                                          </p:val>
                                        </p:tav>
                                      </p:tavLst>
                                    </p:anim>
                                    <p:set>
                                      <p:cBhvr>
                                        <p:cTn id="21" dur="80"/>
                                        <p:tgtEl>
                                          <p:spTgt spid="131075">
                                            <p:txEl>
                                              <p:pRg st="3" end="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2" name="Rectangle 2"/>
          <p:cNvSpPr>
            <a:spLocks noGrp="1" noChangeArrowheads="1"/>
          </p:cNvSpPr>
          <p:nvPr>
            <p:ph idx="1"/>
          </p:nvPr>
        </p:nvSpPr>
        <p:spPr>
          <a:xfrm>
            <a:off x="874716" y="304829"/>
            <a:ext cx="8001000" cy="4114800"/>
          </a:xfrm>
        </p:spPr>
        <p:txBody>
          <a:bodyPr>
            <a:normAutofit/>
          </a:bodyPr>
          <a:lstStyle/>
          <a:p>
            <a:pPr algn="ctr">
              <a:buNone/>
            </a:pPr>
            <a:r>
              <a:rPr lang="en-US" altLang="zh-CN" sz="3200" dirty="0" smtClean="0">
                <a:latin typeface="BlairMdITC TT-Medium"/>
                <a:ea typeface="宋体" pitchFamily="-106" charset="-122"/>
                <a:cs typeface="BlairMdITC TT-Medium"/>
              </a:rPr>
              <a:t>General Comparisons </a:t>
            </a:r>
            <a:endParaRPr lang="en-US" altLang="zh-CN" sz="3200" dirty="0" smtClean="0">
              <a:ea typeface="宋体" pitchFamily="-106" charset="-122"/>
              <a:cs typeface="宋体" pitchFamily="-106" charset="-122"/>
            </a:endParaRPr>
          </a:p>
          <a:p>
            <a:pPr algn="r" eaLnBrk="1" hangingPunct="1">
              <a:buFontTx/>
              <a:buNone/>
            </a:pPr>
            <a:endParaRPr lang="en-US" altLang="zh-CN" sz="1800" dirty="0" smtClean="0">
              <a:ea typeface="宋体" pitchFamily="-106" charset="-122"/>
              <a:cs typeface="宋体" pitchFamily="-106" charset="-122"/>
            </a:endParaRPr>
          </a:p>
          <a:p>
            <a:pPr algn="r" eaLnBrk="1" hangingPunct="1">
              <a:buFontTx/>
              <a:buNone/>
            </a:pPr>
            <a:endParaRPr lang="en-US" altLang="zh-CN" sz="1800" dirty="0" smtClean="0">
              <a:ea typeface="宋体" pitchFamily="-106" charset="-122"/>
              <a:cs typeface="宋体" pitchFamily="-106" charset="-122"/>
            </a:endParaRPr>
          </a:p>
          <a:p>
            <a:pPr algn="r" eaLnBrk="1" hangingPunct="1">
              <a:buFontTx/>
              <a:buNone/>
            </a:pPr>
            <a:endParaRPr lang="en-US" altLang="zh-CN" sz="1714" dirty="0" smtClean="0">
              <a:ea typeface="宋体" pitchFamily="-106" charset="-122"/>
              <a:cs typeface="宋体" pitchFamily="-106" charset="-122"/>
            </a:endParaRPr>
          </a:p>
          <a:p>
            <a:pPr algn="ctr" eaLnBrk="1" hangingPunct="1">
              <a:buFontTx/>
              <a:buNone/>
            </a:pPr>
            <a:endParaRPr lang="zh-CN" altLang="en-US" sz="2800" b="1" dirty="0">
              <a:ea typeface="宋体" pitchFamily="-106" charset="-122"/>
              <a:cs typeface="宋体" pitchFamily="-106" charset="-122"/>
            </a:endParaRPr>
          </a:p>
        </p:txBody>
      </p:sp>
      <p:pic>
        <p:nvPicPr>
          <p:cNvPr id="4" name="Picture 3" descr="images-1.jpeg"/>
          <p:cNvPicPr>
            <a:picLocks noChangeAspect="1"/>
          </p:cNvPicPr>
          <p:nvPr/>
        </p:nvPicPr>
        <p:blipFill>
          <a:blip r:embed="rId3"/>
          <a:stretch>
            <a:fillRect/>
          </a:stretch>
        </p:blipFill>
        <p:spPr>
          <a:xfrm>
            <a:off x="1683068" y="1358408"/>
            <a:ext cx="5795735" cy="4829779"/>
          </a:xfrm>
          <a:prstGeom prst="rect">
            <a:avLst/>
          </a:prstGeom>
        </p:spPr>
      </p:pic>
      <p:sp>
        <p:nvSpPr>
          <p:cNvPr id="5" name="TextBox 4"/>
          <p:cNvSpPr txBox="1"/>
          <p:nvPr/>
        </p:nvSpPr>
        <p:spPr>
          <a:xfrm>
            <a:off x="6289852" y="6342965"/>
            <a:ext cx="2585864" cy="646331"/>
          </a:xfrm>
          <a:prstGeom prst="rect">
            <a:avLst/>
          </a:prstGeom>
          <a:noFill/>
        </p:spPr>
        <p:txBody>
          <a:bodyPr wrap="none" rtlCol="0">
            <a:spAutoFit/>
          </a:bodyPr>
          <a:lstStyle/>
          <a:p>
            <a:r>
              <a:rPr lang="en-US" altLang="zh-CN" dirty="0" smtClean="0">
                <a:ea typeface="宋体" pitchFamily="-106" charset="-122"/>
                <a:cs typeface="宋体" pitchFamily="-106" charset="-122"/>
              </a:rPr>
              <a:t>(Picture from  </a:t>
            </a:r>
            <a:r>
              <a:rPr lang="en-US" dirty="0" smtClean="0"/>
              <a:t>Yang Liu)</a:t>
            </a:r>
            <a:endParaRPr lang="en-US" altLang="zh-CN" dirty="0" smtClean="0">
              <a:ea typeface="宋体" pitchFamily="-106" charset="-122"/>
              <a:cs typeface="宋体" pitchFamily="-106" charset="-122"/>
            </a:endParaRPr>
          </a:p>
          <a:p>
            <a:endParaRPr lang="en-US" dirty="0"/>
          </a:p>
        </p:txBody>
      </p:sp>
      <p:sp>
        <p:nvSpPr>
          <p:cNvPr id="6" name="TextBox 5"/>
          <p:cNvSpPr txBox="1"/>
          <p:nvPr/>
        </p:nvSpPr>
        <p:spPr>
          <a:xfrm>
            <a:off x="1832883" y="1717295"/>
            <a:ext cx="2418300" cy="738664"/>
          </a:xfrm>
          <a:prstGeom prst="rect">
            <a:avLst/>
          </a:prstGeom>
          <a:noFill/>
        </p:spPr>
        <p:txBody>
          <a:bodyPr wrap="none" rtlCol="0">
            <a:spAutoFit/>
          </a:bodyPr>
          <a:lstStyle/>
          <a:p>
            <a:r>
              <a:rPr lang="en-US" altLang="zh-CN" sz="2400" b="1" dirty="0" smtClean="0">
                <a:solidFill>
                  <a:srgbClr val="800000"/>
                </a:solidFill>
                <a:ea typeface="宋体" pitchFamily="-106" charset="-122"/>
                <a:cs typeface="宋体" pitchFamily="-106" charset="-122"/>
              </a:rPr>
              <a:t>Western Culture</a:t>
            </a:r>
          </a:p>
          <a:p>
            <a:endParaRPr lang="en-US" dirty="0"/>
          </a:p>
        </p:txBody>
      </p:sp>
      <p:sp>
        <p:nvSpPr>
          <p:cNvPr id="8" name="TextBox 7"/>
          <p:cNvSpPr txBox="1"/>
          <p:nvPr/>
        </p:nvSpPr>
        <p:spPr>
          <a:xfrm>
            <a:off x="4612029" y="1717295"/>
            <a:ext cx="2390398" cy="738664"/>
          </a:xfrm>
          <a:prstGeom prst="rect">
            <a:avLst/>
          </a:prstGeom>
          <a:noFill/>
        </p:spPr>
        <p:txBody>
          <a:bodyPr wrap="none" rtlCol="0">
            <a:spAutoFit/>
          </a:bodyPr>
          <a:lstStyle/>
          <a:p>
            <a:r>
              <a:rPr lang="en-US" altLang="zh-CN" sz="2400" b="1" dirty="0" smtClean="0">
                <a:solidFill>
                  <a:srgbClr val="800000"/>
                </a:solidFill>
                <a:ea typeface="宋体" pitchFamily="-106" charset="-122"/>
                <a:cs typeface="宋体" pitchFamily="-106" charset="-122"/>
              </a:rPr>
              <a:t>Chinese Culture</a:t>
            </a:r>
          </a:p>
          <a:p>
            <a:endParaRPr lang="en-US" dirty="0"/>
          </a:p>
        </p:txBody>
      </p:sp>
      <p:sp>
        <p:nvSpPr>
          <p:cNvPr id="9" name="TextBox 8"/>
          <p:cNvSpPr txBox="1"/>
          <p:nvPr/>
        </p:nvSpPr>
        <p:spPr>
          <a:xfrm>
            <a:off x="4251183" y="3702919"/>
            <a:ext cx="1556045" cy="800219"/>
          </a:xfrm>
          <a:prstGeom prst="rect">
            <a:avLst/>
          </a:prstGeom>
          <a:noFill/>
        </p:spPr>
        <p:txBody>
          <a:bodyPr wrap="square" rtlCol="0">
            <a:spAutoFit/>
          </a:bodyPr>
          <a:lstStyle/>
          <a:p>
            <a:r>
              <a:rPr lang="en-US" altLang="zh-CN" sz="2800" b="1" dirty="0" smtClean="0">
                <a:solidFill>
                  <a:srgbClr val="800000"/>
                </a:solidFill>
                <a:ea typeface="宋体" pitchFamily="-106" charset="-122"/>
                <a:cs typeface="宋体" pitchFamily="-106" charset="-122"/>
              </a:rPr>
              <a:t>VS </a:t>
            </a:r>
          </a:p>
          <a:p>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1600200" y="320675"/>
            <a:ext cx="5410200" cy="822325"/>
          </a:xfrm>
          <a:prstGeom prst="rect">
            <a:avLst/>
          </a:prstGeom>
          <a:noFill/>
          <a:ln w="9525">
            <a:noFill/>
            <a:miter lim="800000"/>
            <a:headEnd/>
            <a:tailEnd/>
          </a:ln>
        </p:spPr>
        <p:txBody>
          <a:bodyPr anchor="ctr">
            <a:prstTxWarp prst="textNoShape">
              <a:avLst/>
            </a:prstTxWarp>
            <a:spAutoFit/>
          </a:bodyPr>
          <a:lstStyle/>
          <a:p>
            <a:pPr algn="ctr" eaLnBrk="0" hangingPunct="0"/>
            <a:r>
              <a:rPr lang="en-US" altLang="zh-CN" sz="2400" b="1">
                <a:ea typeface="宋体" pitchFamily="-106" charset="-122"/>
                <a:cs typeface="宋体" pitchFamily="-106" charset="-122"/>
              </a:rPr>
              <a:t>Opinions: (individual view) </a:t>
            </a:r>
            <a:r>
              <a:rPr lang="zh-CN" altLang="en-US" sz="2400" b="1">
                <a:ea typeface="宋体" pitchFamily="-106" charset="-122"/>
                <a:cs typeface="宋体" pitchFamily="-106" charset="-122"/>
              </a:rPr>
              <a:t>观点 </a:t>
            </a:r>
          </a:p>
          <a:p>
            <a:pPr eaLnBrk="0" hangingPunct="0"/>
            <a:endParaRPr lang="zh-CN" altLang="en-US" sz="2400" b="1">
              <a:ea typeface="宋体" pitchFamily="-106" charset="-122"/>
              <a:cs typeface="宋体" pitchFamily="-106" charset="-122"/>
            </a:endParaRPr>
          </a:p>
        </p:txBody>
      </p:sp>
      <p:pic>
        <p:nvPicPr>
          <p:cNvPr id="7171" name="Picture 3" descr="opinions"/>
          <p:cNvPicPr>
            <a:picLocks noChangeAspect="1" noChangeArrowheads="1"/>
          </p:cNvPicPr>
          <p:nvPr/>
        </p:nvPicPr>
        <p:blipFill>
          <a:blip r:embed="rId3"/>
          <a:srcRect/>
          <a:stretch>
            <a:fillRect/>
          </a:stretch>
        </p:blipFill>
        <p:spPr bwMode="auto">
          <a:xfrm>
            <a:off x="457200" y="1371600"/>
            <a:ext cx="8382000" cy="43592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 to="" calcmode="lin" valueType="num">
                                      <p:cBhvr>
                                        <p:cTn id="7" dur="1" fill="hold"/>
                                        <p:tgtEl>
                                          <p:spTgt spid="7170"/>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7171"/>
                                        </p:tgtEl>
                                        <p:attrNameLst>
                                          <p:attrName>style.visibility</p:attrName>
                                        </p:attrNameLst>
                                      </p:cBhvr>
                                      <p:to>
                                        <p:strVal val="visible"/>
                                      </p:to>
                                    </p:set>
                                    <p:anim to="" calcmode="lin" valueType="num">
                                      <p:cBhvr>
                                        <p:cTn id="12" dur="1" fill="hold"/>
                                        <p:tgtEl>
                                          <p:spTgt spid="7171"/>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1371600" y="485130"/>
            <a:ext cx="6248400" cy="461665"/>
          </a:xfrm>
          <a:prstGeom prst="rect">
            <a:avLst/>
          </a:prstGeom>
          <a:noFill/>
          <a:ln w="9525">
            <a:noFill/>
            <a:miter lim="800000"/>
            <a:headEnd/>
            <a:tailEnd/>
          </a:ln>
        </p:spPr>
        <p:txBody>
          <a:bodyPr anchor="ctr">
            <a:prstTxWarp prst="textNoShape">
              <a:avLst/>
            </a:prstTxWarp>
            <a:spAutoFit/>
          </a:bodyPr>
          <a:lstStyle/>
          <a:p>
            <a:pPr algn="ctr" eaLnBrk="0" hangingPunct="0"/>
            <a:r>
              <a:rPr lang="en-US" altLang="zh-CN" sz="2400" b="1" dirty="0">
                <a:ea typeface="宋体" pitchFamily="-106" charset="-122"/>
                <a:cs typeface="宋体" pitchFamily="-106" charset="-122"/>
              </a:rPr>
              <a:t>Way of </a:t>
            </a:r>
            <a:r>
              <a:rPr lang="en-US" altLang="zh-CN" sz="2400" b="1" dirty="0" smtClean="0">
                <a:ea typeface="宋体" pitchFamily="-106" charset="-122"/>
                <a:cs typeface="宋体" pitchFamily="-106" charset="-122"/>
              </a:rPr>
              <a:t>Life</a:t>
            </a:r>
            <a:r>
              <a:rPr lang="en-US" altLang="zh-CN" sz="2400" b="1" dirty="0">
                <a:ea typeface="宋体" pitchFamily="-106" charset="-122"/>
                <a:cs typeface="宋体" pitchFamily="-106" charset="-122"/>
              </a:rPr>
              <a:t> </a:t>
            </a:r>
            <a:r>
              <a:rPr lang="zh-CN" altLang="en-US" sz="2400" b="1" dirty="0" smtClean="0">
                <a:ea typeface="宋体" pitchFamily="-106" charset="-122"/>
                <a:cs typeface="宋体" pitchFamily="-106" charset="-122"/>
              </a:rPr>
              <a:t>生活方式</a:t>
            </a:r>
            <a:endParaRPr lang="zh-CN" altLang="en-US" sz="2400" b="1" dirty="0">
              <a:ea typeface="宋体" pitchFamily="-106" charset="-122"/>
              <a:cs typeface="宋体" pitchFamily="-106" charset="-122"/>
            </a:endParaRPr>
          </a:p>
        </p:txBody>
      </p:sp>
      <p:pic>
        <p:nvPicPr>
          <p:cNvPr id="4" name="Picture 3" descr="WayOfLife.jpg"/>
          <p:cNvPicPr>
            <a:picLocks noChangeAspect="1"/>
          </p:cNvPicPr>
          <p:nvPr/>
        </p:nvPicPr>
        <p:blipFill>
          <a:blip r:embed="rId3"/>
          <a:stretch>
            <a:fillRect/>
          </a:stretch>
        </p:blipFill>
        <p:spPr>
          <a:xfrm>
            <a:off x="228600" y="1447800"/>
            <a:ext cx="8687537" cy="4495800"/>
          </a:xfrm>
          <a:prstGeom prst="rect">
            <a:avLst/>
          </a:prstGeom>
        </p:spPr>
      </p:pic>
      <p:sp>
        <p:nvSpPr>
          <p:cNvPr id="5" name="TextBox 4"/>
          <p:cNvSpPr txBox="1"/>
          <p:nvPr/>
        </p:nvSpPr>
        <p:spPr>
          <a:xfrm>
            <a:off x="-1466617" y="1055421"/>
            <a:ext cx="184666" cy="369332"/>
          </a:xfrm>
          <a:prstGeom prst="rect">
            <a:avLst/>
          </a:prstGeom>
          <a:noFill/>
        </p:spPr>
        <p:txBody>
          <a:bodyPr wrap="none" rtlCol="0">
            <a:spAutoFit/>
          </a:bodyPr>
          <a:lstStyle/>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9218"/>
                                        </p:tgtEl>
                                        <p:attrNameLst>
                                          <p:attrName>style.visibility</p:attrName>
                                        </p:attrNameLst>
                                      </p:cBhvr>
                                      <p:to>
                                        <p:strVal val="visible"/>
                                      </p:to>
                                    </p:set>
                                    <p:anim to="" calcmode="lin" valueType="num">
                                      <p:cBhvr>
                                        <p:cTn id="7" dur="1" fill="hold"/>
                                        <p:tgtEl>
                                          <p:spTgt spid="9218"/>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descr="图片 2.png">
            <a:hlinkClick r:id="rId2" tooltip="10 minutes and you know about China"/>
          </p:cNvPr>
          <p:cNvPicPr>
            <a:picLocks noGrp="1" noChangeAspect="1"/>
          </p:cNvPicPr>
          <p:nvPr>
            <p:ph idx="1"/>
          </p:nvPr>
        </p:nvPicPr>
        <p:blipFill>
          <a:blip r:embed="rId3"/>
          <a:srcRect l="-2618" r="-2618"/>
          <a:stretch>
            <a:fillRect/>
          </a:stretch>
        </p:blipFill>
        <p:spPr/>
      </p:pic>
      <p:sp>
        <p:nvSpPr>
          <p:cNvPr id="5" name="TextBox 4"/>
          <p:cNvSpPr txBox="1"/>
          <p:nvPr/>
        </p:nvSpPr>
        <p:spPr>
          <a:xfrm>
            <a:off x="1501550" y="6142078"/>
            <a:ext cx="7642450" cy="646331"/>
          </a:xfrm>
          <a:prstGeom prst="rect">
            <a:avLst/>
          </a:prstGeom>
          <a:noFill/>
        </p:spPr>
        <p:txBody>
          <a:bodyPr wrap="square" rtlCol="0">
            <a:spAutoFit/>
          </a:bodyPr>
          <a:lstStyle/>
          <a:p>
            <a:r>
              <a:rPr lang="en-US" dirty="0" smtClean="0">
                <a:hlinkClick r:id="rId2"/>
              </a:rPr>
              <a:t>http://www.youtube.com/watch?v=3J7R1t90y9Y</a:t>
            </a:r>
            <a:endParaRPr lang="en-US" dirty="0" smtClean="0"/>
          </a:p>
          <a:p>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3733800" y="377587"/>
            <a:ext cx="2320166" cy="738664"/>
          </a:xfrm>
          <a:prstGeom prst="rect">
            <a:avLst/>
          </a:prstGeom>
          <a:noFill/>
          <a:ln w="9525">
            <a:noFill/>
            <a:miter lim="800000"/>
            <a:headEnd/>
            <a:tailEnd/>
          </a:ln>
        </p:spPr>
        <p:txBody>
          <a:bodyPr wrap="none" anchor="ctr">
            <a:prstTxWarp prst="textNoShape">
              <a:avLst/>
            </a:prstTxWarp>
            <a:spAutoFit/>
          </a:bodyPr>
          <a:lstStyle/>
          <a:p>
            <a:pPr eaLnBrk="0" hangingPunct="0"/>
            <a:r>
              <a:rPr lang="en-US" altLang="zh-CN" sz="2400" b="1" dirty="0">
                <a:ea typeface="宋体" pitchFamily="-106" charset="-122"/>
                <a:cs typeface="宋体" pitchFamily="-106" charset="-122"/>
              </a:rPr>
              <a:t>Punctuality</a:t>
            </a:r>
            <a:r>
              <a:rPr lang="en-US" altLang="zh-CN" sz="2400" b="1" dirty="0" smtClean="0">
                <a:ea typeface="宋体" pitchFamily="-106" charset="-122"/>
                <a:cs typeface="宋体" pitchFamily="-106" charset="-122"/>
              </a:rPr>
              <a:t> </a:t>
            </a:r>
            <a:r>
              <a:rPr lang="zh-CN" altLang="en-US" sz="2400" b="1" dirty="0" smtClean="0">
                <a:ea typeface="宋体" pitchFamily="-106" charset="-122"/>
                <a:cs typeface="宋体" pitchFamily="-106" charset="-122"/>
              </a:rPr>
              <a:t>准时</a:t>
            </a:r>
            <a:endParaRPr lang="en-US" altLang="zh-CN" sz="2400" b="1" dirty="0" smtClean="0">
              <a:ea typeface="宋体" pitchFamily="-106" charset="-122"/>
              <a:cs typeface="宋体" pitchFamily="-106" charset="-122"/>
            </a:endParaRPr>
          </a:p>
          <a:p>
            <a:pPr eaLnBrk="0" hangingPunct="0"/>
            <a:endParaRPr lang="zh-CN" altLang="en-US" dirty="0">
              <a:ea typeface="宋体" pitchFamily="-106" charset="-122"/>
              <a:cs typeface="宋体" pitchFamily="-106" charset="-122"/>
            </a:endParaRPr>
          </a:p>
        </p:txBody>
      </p:sp>
      <p:pic>
        <p:nvPicPr>
          <p:cNvPr id="11267" name="Picture 3" descr="Punctuality"/>
          <p:cNvPicPr>
            <a:picLocks noChangeAspect="1" noChangeArrowheads="1"/>
          </p:cNvPicPr>
          <p:nvPr/>
        </p:nvPicPr>
        <p:blipFill>
          <a:blip r:embed="rId3"/>
          <a:srcRect/>
          <a:stretch>
            <a:fillRect/>
          </a:stretch>
        </p:blipFill>
        <p:spPr bwMode="auto">
          <a:xfrm>
            <a:off x="533400" y="1603375"/>
            <a:ext cx="8077200" cy="42005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1266"/>
                                        </p:tgtEl>
                                        <p:attrNameLst>
                                          <p:attrName>style.visibility</p:attrName>
                                        </p:attrNameLst>
                                      </p:cBhvr>
                                      <p:to>
                                        <p:strVal val="visible"/>
                                      </p:to>
                                    </p:set>
                                    <p:anim to="" calcmode="lin" valueType="num">
                                      <p:cBhvr>
                                        <p:cTn id="7" dur="1" fill="hold"/>
                                        <p:tgtEl>
                                          <p:spTgt spid="11266"/>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11267"/>
                                        </p:tgtEl>
                                        <p:attrNameLst>
                                          <p:attrName>style.visibility</p:attrName>
                                        </p:attrNameLst>
                                      </p:cBhvr>
                                      <p:to>
                                        <p:strVal val="visible"/>
                                      </p:to>
                                    </p:set>
                                    <p:anim to="" calcmode="lin" valueType="num">
                                      <p:cBhvr>
                                        <p:cTn id="12" dur="1" fill="hold"/>
                                        <p:tgtEl>
                                          <p:spTgt spid="11267"/>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3491947" y="529987"/>
            <a:ext cx="1974369" cy="738664"/>
          </a:xfrm>
          <a:prstGeom prst="rect">
            <a:avLst/>
          </a:prstGeom>
          <a:noFill/>
          <a:ln w="9525">
            <a:noFill/>
            <a:miter lim="800000"/>
            <a:headEnd/>
            <a:tailEnd/>
          </a:ln>
        </p:spPr>
        <p:txBody>
          <a:bodyPr wrap="none" anchor="ctr">
            <a:prstTxWarp prst="textNoShape">
              <a:avLst/>
            </a:prstTxWarp>
            <a:spAutoFit/>
          </a:bodyPr>
          <a:lstStyle/>
          <a:p>
            <a:pPr algn="ctr" eaLnBrk="0" hangingPunct="0"/>
            <a:r>
              <a:rPr lang="en-US" altLang="zh-CN" sz="2400" b="1" dirty="0">
                <a:ea typeface="宋体" pitchFamily="-106" charset="-122"/>
                <a:cs typeface="宋体" pitchFamily="-106" charset="-122"/>
              </a:rPr>
              <a:t>Contacts</a:t>
            </a:r>
            <a:r>
              <a:rPr lang="en-US" altLang="zh-CN" sz="2400" b="1" dirty="0" smtClean="0">
                <a:ea typeface="宋体" pitchFamily="-106" charset="-122"/>
                <a:cs typeface="宋体" pitchFamily="-106" charset="-122"/>
              </a:rPr>
              <a:t> </a:t>
            </a:r>
            <a:r>
              <a:rPr lang="zh-CN" altLang="en-US" sz="2400" b="1" dirty="0" smtClean="0">
                <a:ea typeface="宋体" pitchFamily="-106" charset="-122"/>
                <a:cs typeface="宋体" pitchFamily="-106" charset="-122"/>
              </a:rPr>
              <a:t>联系</a:t>
            </a:r>
            <a:endParaRPr lang="en-US" altLang="zh-CN" sz="2400" b="1" dirty="0" smtClean="0">
              <a:ea typeface="宋体" pitchFamily="-106" charset="-122"/>
              <a:cs typeface="宋体" pitchFamily="-106" charset="-122"/>
            </a:endParaRPr>
          </a:p>
          <a:p>
            <a:pPr algn="ctr" eaLnBrk="0" hangingPunct="0"/>
            <a:endParaRPr lang="zh-CN" altLang="en-US" dirty="0">
              <a:ea typeface="宋体" pitchFamily="-106" charset="-122"/>
              <a:cs typeface="宋体" pitchFamily="-106" charset="-122"/>
            </a:endParaRPr>
          </a:p>
        </p:txBody>
      </p:sp>
      <p:pic>
        <p:nvPicPr>
          <p:cNvPr id="13315" name="Picture 3" descr="contacts"/>
          <p:cNvPicPr>
            <a:picLocks noChangeAspect="1" noChangeArrowheads="1"/>
          </p:cNvPicPr>
          <p:nvPr/>
        </p:nvPicPr>
        <p:blipFill>
          <a:blip r:embed="rId3"/>
          <a:srcRect/>
          <a:stretch>
            <a:fillRect/>
          </a:stretch>
        </p:blipFill>
        <p:spPr bwMode="auto">
          <a:xfrm>
            <a:off x="228600" y="1444625"/>
            <a:ext cx="8763000" cy="45577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 to="" calcmode="lin" valueType="num">
                                      <p:cBhvr>
                                        <p:cTn id="7" dur="1" fill="hold"/>
                                        <p:tgtEl>
                                          <p:spTgt spid="13314"/>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13315"/>
                                        </p:tgtEl>
                                        <p:attrNameLst>
                                          <p:attrName>style.visibility</p:attrName>
                                        </p:attrNameLst>
                                      </p:cBhvr>
                                      <p:to>
                                        <p:strVal val="visible"/>
                                      </p:to>
                                    </p:set>
                                    <p:anim to="" calcmode="lin" valueType="num">
                                      <p:cBhvr>
                                        <p:cTn id="12" dur="1" fill="hold"/>
                                        <p:tgtEl>
                                          <p:spTgt spid="13315"/>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3200400" y="529064"/>
            <a:ext cx="3434654" cy="830997"/>
          </a:xfrm>
          <a:prstGeom prst="rect">
            <a:avLst/>
          </a:prstGeom>
          <a:noFill/>
          <a:ln w="9525">
            <a:noFill/>
            <a:miter lim="800000"/>
            <a:headEnd/>
            <a:tailEnd/>
          </a:ln>
        </p:spPr>
        <p:txBody>
          <a:bodyPr wrap="none" anchor="ctr">
            <a:prstTxWarp prst="textNoShape">
              <a:avLst/>
            </a:prstTxWarp>
            <a:spAutoFit/>
          </a:bodyPr>
          <a:lstStyle/>
          <a:p>
            <a:pPr eaLnBrk="0" hangingPunct="0"/>
            <a:r>
              <a:rPr lang="en-US" altLang="zh-CN" sz="2400" b="1" dirty="0">
                <a:ea typeface="宋体" pitchFamily="-106" charset="-122"/>
                <a:cs typeface="宋体" pitchFamily="-106" charset="-122"/>
              </a:rPr>
              <a:t>Anger / </a:t>
            </a:r>
            <a:r>
              <a:rPr lang="en-US" altLang="zh-CN" sz="2400" b="1" dirty="0" smtClean="0">
                <a:ea typeface="宋体" pitchFamily="-106" charset="-122"/>
                <a:cs typeface="宋体" pitchFamily="-106" charset="-122"/>
              </a:rPr>
              <a:t>Displeasure </a:t>
            </a:r>
            <a:r>
              <a:rPr lang="zh-CN" altLang="en-US" sz="2400" b="1" dirty="0" smtClean="0">
                <a:ea typeface="宋体" pitchFamily="-106" charset="-122"/>
                <a:cs typeface="宋体" pitchFamily="-106" charset="-122"/>
              </a:rPr>
              <a:t>态度</a:t>
            </a:r>
            <a:endParaRPr lang="en-US" altLang="zh-CN" sz="2400" b="1" dirty="0" smtClean="0">
              <a:ea typeface="宋体" pitchFamily="-106" charset="-122"/>
              <a:cs typeface="宋体" pitchFamily="-106" charset="-122"/>
            </a:endParaRPr>
          </a:p>
          <a:p>
            <a:pPr eaLnBrk="0" hangingPunct="0"/>
            <a:endParaRPr lang="zh-CN" altLang="en-US" sz="2400" b="1" dirty="0">
              <a:ea typeface="宋体" pitchFamily="-106" charset="-122"/>
              <a:cs typeface="宋体" pitchFamily="-106" charset="-122"/>
            </a:endParaRPr>
          </a:p>
        </p:txBody>
      </p:sp>
      <p:pic>
        <p:nvPicPr>
          <p:cNvPr id="15363" name="Picture 3" descr="anger"/>
          <p:cNvPicPr>
            <a:picLocks noChangeAspect="1" noChangeArrowheads="1"/>
          </p:cNvPicPr>
          <p:nvPr/>
        </p:nvPicPr>
        <p:blipFill>
          <a:blip r:embed="rId3"/>
          <a:srcRect/>
          <a:stretch>
            <a:fillRect/>
          </a:stretch>
        </p:blipFill>
        <p:spPr bwMode="auto">
          <a:xfrm>
            <a:off x="228600" y="1444625"/>
            <a:ext cx="8686800" cy="45180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anim to="" calcmode="lin" valueType="num">
                                      <p:cBhvr>
                                        <p:cTn id="7" dur="1" fill="hold"/>
                                        <p:tgtEl>
                                          <p:spTgt spid="1536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15363"/>
                                        </p:tgtEl>
                                        <p:attrNameLst>
                                          <p:attrName>style.visibility</p:attrName>
                                        </p:attrNameLst>
                                      </p:cBhvr>
                                      <p:to>
                                        <p:strVal val="visible"/>
                                      </p:to>
                                    </p:set>
                                    <p:anim to="" calcmode="lin" valueType="num">
                                      <p:cBhvr>
                                        <p:cTn id="12" dur="1" fill="hold"/>
                                        <p:tgtEl>
                                          <p:spTgt spid="15363"/>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8" name="Rectangle 2"/>
          <p:cNvSpPr>
            <a:spLocks noChangeArrowheads="1"/>
          </p:cNvSpPr>
          <p:nvPr/>
        </p:nvSpPr>
        <p:spPr bwMode="auto">
          <a:xfrm>
            <a:off x="2514600" y="501799"/>
            <a:ext cx="3886200" cy="461665"/>
          </a:xfrm>
          <a:prstGeom prst="rect">
            <a:avLst/>
          </a:prstGeom>
          <a:noFill/>
          <a:ln w="9525">
            <a:noFill/>
            <a:miter lim="800000"/>
            <a:headEnd/>
            <a:tailEnd/>
          </a:ln>
        </p:spPr>
        <p:txBody>
          <a:bodyPr anchor="ctr">
            <a:prstTxWarp prst="textNoShape">
              <a:avLst/>
            </a:prstTxWarp>
            <a:spAutoFit/>
          </a:bodyPr>
          <a:lstStyle/>
          <a:p>
            <a:pPr algn="ctr" eaLnBrk="0" hangingPunct="0"/>
            <a:r>
              <a:rPr lang="en-US" altLang="zh-CN" sz="2400" b="1" dirty="0">
                <a:ea typeface="宋体" pitchFamily="-106" charset="-122"/>
                <a:cs typeface="宋体" pitchFamily="-106" charset="-122"/>
              </a:rPr>
              <a:t>View of </a:t>
            </a:r>
            <a:r>
              <a:rPr lang="en-US" altLang="zh-CN" sz="2400" b="1" dirty="0" smtClean="0">
                <a:ea typeface="宋体" pitchFamily="-106" charset="-122"/>
                <a:cs typeface="宋体" pitchFamily="-106" charset="-122"/>
              </a:rPr>
              <a:t>myself </a:t>
            </a:r>
            <a:r>
              <a:rPr lang="zh-CN" altLang="en-US" sz="2400" b="1" dirty="0" smtClean="0">
                <a:ea typeface="宋体" pitchFamily="-106" charset="-122"/>
                <a:cs typeface="宋体" pitchFamily="-106" charset="-122"/>
              </a:rPr>
              <a:t>自我</a:t>
            </a:r>
            <a:endParaRPr lang="en-US" altLang="zh-CN" sz="2400" b="1" dirty="0">
              <a:ea typeface="宋体" pitchFamily="-106" charset="-122"/>
              <a:cs typeface="宋体" pitchFamily="-106" charset="-122"/>
            </a:endParaRPr>
          </a:p>
        </p:txBody>
      </p:sp>
      <p:pic>
        <p:nvPicPr>
          <p:cNvPr id="19459" name="Picture 3" descr="self-respect"/>
          <p:cNvPicPr>
            <a:picLocks noChangeAspect="1" noChangeArrowheads="1"/>
          </p:cNvPicPr>
          <p:nvPr/>
        </p:nvPicPr>
        <p:blipFill>
          <a:blip r:embed="rId3"/>
          <a:srcRect/>
          <a:stretch>
            <a:fillRect/>
          </a:stretch>
        </p:blipFill>
        <p:spPr bwMode="auto">
          <a:xfrm>
            <a:off x="304800" y="1509713"/>
            <a:ext cx="8610600" cy="44973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anim to="" calcmode="lin" valueType="num">
                                      <p:cBhvr>
                                        <p:cTn id="7" dur="1" fill="hold"/>
                                        <p:tgtEl>
                                          <p:spTgt spid="19458"/>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19459"/>
                                        </p:tgtEl>
                                        <p:attrNameLst>
                                          <p:attrName>style.visibility</p:attrName>
                                        </p:attrNameLst>
                                      </p:cBhvr>
                                      <p:to>
                                        <p:strVal val="visible"/>
                                      </p:to>
                                    </p:set>
                                    <p:anim to="" calcmode="lin" valueType="num">
                                      <p:cBhvr>
                                        <p:cTn id="12" dur="1" fill="hold"/>
                                        <p:tgtEl>
                                          <p:spTgt spid="19459"/>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p:bld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2819400" y="363686"/>
            <a:ext cx="3729957" cy="461665"/>
          </a:xfrm>
          <a:prstGeom prst="rect">
            <a:avLst/>
          </a:prstGeom>
          <a:noFill/>
          <a:ln w="9525">
            <a:noFill/>
            <a:miter lim="800000"/>
            <a:headEnd/>
            <a:tailEnd/>
          </a:ln>
        </p:spPr>
        <p:txBody>
          <a:bodyPr wrap="none" anchor="ctr">
            <a:prstTxWarp prst="textNoShape">
              <a:avLst/>
            </a:prstTxWarp>
            <a:spAutoFit/>
          </a:bodyPr>
          <a:lstStyle/>
          <a:p>
            <a:pPr eaLnBrk="0" hangingPunct="0"/>
            <a:r>
              <a:rPr lang="en-US" altLang="zh-CN" sz="2400" b="1" dirty="0">
                <a:ea typeface="宋体" pitchFamily="-106" charset="-122"/>
                <a:cs typeface="宋体" pitchFamily="-106" charset="-122"/>
              </a:rPr>
              <a:t>Sunday on City </a:t>
            </a:r>
            <a:r>
              <a:rPr lang="en-US" altLang="zh-CN" sz="2400" b="1" dirty="0" smtClean="0">
                <a:ea typeface="宋体" pitchFamily="-106" charset="-122"/>
                <a:cs typeface="宋体" pitchFamily="-106" charset="-122"/>
              </a:rPr>
              <a:t>Streets </a:t>
            </a:r>
            <a:r>
              <a:rPr lang="zh-CN" altLang="en-US" sz="2400" b="1" dirty="0" smtClean="0">
                <a:ea typeface="宋体" pitchFamily="-106" charset="-122"/>
                <a:cs typeface="宋体" pitchFamily="-106" charset="-122"/>
              </a:rPr>
              <a:t>街道</a:t>
            </a:r>
            <a:r>
              <a:rPr lang="en-US" altLang="zh-CN" dirty="0" smtClean="0">
                <a:ea typeface="宋体" pitchFamily="-106" charset="-122"/>
                <a:cs typeface="宋体" pitchFamily="-106" charset="-122"/>
              </a:rPr>
              <a:t> </a:t>
            </a:r>
            <a:endParaRPr lang="en-US" altLang="zh-CN" sz="2400" b="1" dirty="0">
              <a:ea typeface="宋体" pitchFamily="-106" charset="-122"/>
              <a:cs typeface="宋体" pitchFamily="-106" charset="-122"/>
            </a:endParaRPr>
          </a:p>
        </p:txBody>
      </p:sp>
      <p:pic>
        <p:nvPicPr>
          <p:cNvPr id="21507" name="Picture 3" descr="sunday"/>
          <p:cNvPicPr>
            <a:picLocks noChangeAspect="1" noChangeArrowheads="1"/>
          </p:cNvPicPr>
          <p:nvPr/>
        </p:nvPicPr>
        <p:blipFill>
          <a:blip r:embed="rId3"/>
          <a:srcRect/>
          <a:stretch>
            <a:fillRect/>
          </a:stretch>
        </p:blipFill>
        <p:spPr bwMode="auto">
          <a:xfrm>
            <a:off x="381000" y="1514475"/>
            <a:ext cx="8534400" cy="44577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 to="" calcmode="lin" valueType="num">
                                      <p:cBhvr>
                                        <p:cTn id="7" dur="1" fill="hold"/>
                                        <p:tgtEl>
                                          <p:spTgt spid="21506"/>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21507"/>
                                        </p:tgtEl>
                                        <p:attrNameLst>
                                          <p:attrName>style.visibility</p:attrName>
                                        </p:attrNameLst>
                                      </p:cBhvr>
                                      <p:to>
                                        <p:strVal val="visible"/>
                                      </p:to>
                                    </p:set>
                                    <p:anim to="" calcmode="lin" valueType="num">
                                      <p:cBhvr>
                                        <p:cTn id="12" dur="1" fill="hold"/>
                                        <p:tgtEl>
                                          <p:spTgt spid="21507"/>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3321738" y="301387"/>
            <a:ext cx="2584662" cy="738664"/>
          </a:xfrm>
          <a:prstGeom prst="rect">
            <a:avLst/>
          </a:prstGeom>
          <a:noFill/>
          <a:ln w="9525">
            <a:noFill/>
            <a:miter lim="800000"/>
            <a:headEnd/>
            <a:tailEnd/>
          </a:ln>
        </p:spPr>
        <p:txBody>
          <a:bodyPr wrap="none" anchor="ctr">
            <a:prstTxWarp prst="textNoShape">
              <a:avLst/>
            </a:prstTxWarp>
            <a:spAutoFit/>
          </a:bodyPr>
          <a:lstStyle/>
          <a:p>
            <a:pPr algn="ctr" eaLnBrk="0" hangingPunct="0"/>
            <a:r>
              <a:rPr lang="en-US" altLang="zh-CN" sz="2400" b="1" dirty="0" smtClean="0">
                <a:ea typeface="宋体" pitchFamily="-106" charset="-122"/>
                <a:cs typeface="宋体" pitchFamily="-106" charset="-122"/>
              </a:rPr>
              <a:t>Queues </a:t>
            </a:r>
            <a:r>
              <a:rPr lang="zh-CN" altLang="en-US" sz="2400" b="1" dirty="0" smtClean="0">
                <a:ea typeface="宋体" pitchFamily="-106" charset="-122"/>
                <a:cs typeface="宋体" pitchFamily="-106" charset="-122"/>
              </a:rPr>
              <a:t>排队</a:t>
            </a:r>
            <a:r>
              <a:rPr lang="en-US" altLang="zh-CN" sz="2400" b="1" dirty="0" smtClean="0">
                <a:ea typeface="宋体" pitchFamily="-106" charset="-122"/>
                <a:cs typeface="宋体" pitchFamily="-106" charset="-122"/>
              </a:rPr>
              <a:t>[</a:t>
            </a:r>
            <a:r>
              <a:rPr lang="zh-CN" altLang="en-US" sz="2400" b="1" dirty="0" smtClean="0">
                <a:ea typeface="宋体" pitchFamily="-106" charset="-122"/>
                <a:cs typeface="宋体" pitchFamily="-106" charset="-122"/>
              </a:rPr>
              <a:t> </a:t>
            </a:r>
            <a:r>
              <a:rPr lang="en-US" altLang="zh-CN" sz="2400" b="1" dirty="0" smtClean="0">
                <a:ea typeface="宋体" pitchFamily="-106" charset="-122"/>
                <a:cs typeface="宋体" pitchFamily="-106" charset="-122"/>
              </a:rPr>
              <a:t>line</a:t>
            </a:r>
            <a:r>
              <a:rPr lang="en-US" altLang="zh-CN" sz="2400" b="1" dirty="0">
                <a:ea typeface="宋体" pitchFamily="-106" charset="-122"/>
                <a:cs typeface="宋体" pitchFamily="-106" charset="-122"/>
              </a:rPr>
              <a:t>]</a:t>
            </a:r>
            <a:r>
              <a:rPr lang="en-US" altLang="zh-CN" dirty="0">
                <a:ea typeface="宋体" pitchFamily="-106" charset="-122"/>
                <a:cs typeface="宋体" pitchFamily="-106" charset="-122"/>
              </a:rPr>
              <a:t> </a:t>
            </a:r>
            <a:endParaRPr lang="en-US" altLang="zh-CN" sz="1200" dirty="0">
              <a:ea typeface="宋体" pitchFamily="-106" charset="-122"/>
              <a:cs typeface="宋体" pitchFamily="-106" charset="-122"/>
            </a:endParaRPr>
          </a:p>
          <a:p>
            <a:pPr algn="ctr" eaLnBrk="0" hangingPunct="0"/>
            <a:endParaRPr lang="zh-CN" altLang="en-US" dirty="0">
              <a:ea typeface="宋体" pitchFamily="-106" charset="-122"/>
              <a:cs typeface="宋体" pitchFamily="-106" charset="-122"/>
            </a:endParaRPr>
          </a:p>
        </p:txBody>
      </p:sp>
      <p:pic>
        <p:nvPicPr>
          <p:cNvPr id="17411" name="Picture 3" descr="queues"/>
          <p:cNvPicPr>
            <a:picLocks noChangeAspect="1" noChangeArrowheads="1"/>
          </p:cNvPicPr>
          <p:nvPr/>
        </p:nvPicPr>
        <p:blipFill>
          <a:blip r:embed="rId3"/>
          <a:srcRect/>
          <a:stretch>
            <a:fillRect/>
          </a:stretch>
        </p:blipFill>
        <p:spPr bwMode="auto">
          <a:xfrm>
            <a:off x="228600" y="1433513"/>
            <a:ext cx="8534400" cy="44608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 to="" calcmode="lin" valueType="num">
                                      <p:cBhvr>
                                        <p:cTn id="7" dur="1" fill="hold"/>
                                        <p:tgtEl>
                                          <p:spTgt spid="17410"/>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17411"/>
                                        </p:tgtEl>
                                        <p:attrNameLst>
                                          <p:attrName>style.visibility</p:attrName>
                                        </p:attrNameLst>
                                      </p:cBhvr>
                                      <p:to>
                                        <p:strVal val="visible"/>
                                      </p:to>
                                    </p:set>
                                    <p:anim to="" calcmode="lin" valueType="num">
                                      <p:cBhvr>
                                        <p:cTn id="12" dur="1" fill="hold"/>
                                        <p:tgtEl>
                                          <p:spTgt spid="17411"/>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Rectangle 2"/>
          <p:cNvSpPr>
            <a:spLocks noChangeArrowheads="1"/>
          </p:cNvSpPr>
          <p:nvPr/>
        </p:nvSpPr>
        <p:spPr bwMode="auto">
          <a:xfrm>
            <a:off x="4038600" y="453787"/>
            <a:ext cx="1780956" cy="738664"/>
          </a:xfrm>
          <a:prstGeom prst="rect">
            <a:avLst/>
          </a:prstGeom>
          <a:noFill/>
          <a:ln w="9525">
            <a:noFill/>
            <a:miter lim="800000"/>
            <a:headEnd/>
            <a:tailEnd/>
          </a:ln>
        </p:spPr>
        <p:txBody>
          <a:bodyPr wrap="none" anchor="ctr">
            <a:prstTxWarp prst="textNoShape">
              <a:avLst/>
            </a:prstTxWarp>
            <a:spAutoFit/>
          </a:bodyPr>
          <a:lstStyle/>
          <a:p>
            <a:pPr eaLnBrk="0" hangingPunct="0"/>
            <a:r>
              <a:rPr lang="en-US" altLang="zh-CN" sz="2400" b="1" dirty="0" smtClean="0">
                <a:ea typeface="宋体" pitchFamily="-106" charset="-122"/>
                <a:cs typeface="宋体" pitchFamily="-106" charset="-122"/>
              </a:rPr>
              <a:t>Parties </a:t>
            </a:r>
            <a:r>
              <a:rPr lang="zh-CN" altLang="en-US" sz="2400" b="1" dirty="0" smtClean="0">
                <a:ea typeface="宋体" pitchFamily="-106" charset="-122"/>
                <a:cs typeface="宋体" pitchFamily="-106" charset="-122"/>
              </a:rPr>
              <a:t>聚会</a:t>
            </a:r>
            <a:endParaRPr lang="en-US" altLang="zh-CN" sz="2400" b="1" dirty="0" smtClean="0">
              <a:ea typeface="宋体" pitchFamily="-106" charset="-122"/>
              <a:cs typeface="宋体" pitchFamily="-106" charset="-122"/>
            </a:endParaRPr>
          </a:p>
          <a:p>
            <a:pPr eaLnBrk="0" hangingPunct="0"/>
            <a:endParaRPr lang="zh-CN" altLang="en-US" dirty="0">
              <a:ea typeface="宋体" pitchFamily="-106" charset="-122"/>
              <a:cs typeface="宋体" pitchFamily="-106" charset="-122"/>
            </a:endParaRPr>
          </a:p>
        </p:txBody>
      </p:sp>
      <p:pic>
        <p:nvPicPr>
          <p:cNvPr id="23555" name="Picture 3" descr="parties"/>
          <p:cNvPicPr>
            <a:picLocks noChangeAspect="1" noChangeArrowheads="1"/>
          </p:cNvPicPr>
          <p:nvPr/>
        </p:nvPicPr>
        <p:blipFill>
          <a:blip r:embed="rId3"/>
          <a:srcRect/>
          <a:stretch>
            <a:fillRect/>
          </a:stretch>
        </p:blipFill>
        <p:spPr bwMode="auto">
          <a:xfrm>
            <a:off x="228600" y="1433513"/>
            <a:ext cx="8686800" cy="45402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 to="" calcmode="lin" valueType="num">
                                      <p:cBhvr>
                                        <p:cTn id="7" dur="1" fill="hold"/>
                                        <p:tgtEl>
                                          <p:spTgt spid="23554"/>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23555"/>
                                        </p:tgtEl>
                                        <p:attrNameLst>
                                          <p:attrName>style.visibility</p:attrName>
                                        </p:attrNameLst>
                                      </p:cBhvr>
                                      <p:to>
                                        <p:strVal val="visible"/>
                                      </p:to>
                                    </p:set>
                                    <p:anim to="" calcmode="lin" valueType="num">
                                      <p:cBhvr>
                                        <p:cTn id="12" dur="1" fill="hold"/>
                                        <p:tgtEl>
                                          <p:spTgt spid="23555"/>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3581400" y="377587"/>
            <a:ext cx="2379978" cy="738664"/>
          </a:xfrm>
          <a:prstGeom prst="rect">
            <a:avLst/>
          </a:prstGeom>
          <a:noFill/>
          <a:ln w="9525">
            <a:noFill/>
            <a:miter lim="800000"/>
            <a:headEnd/>
            <a:tailEnd/>
          </a:ln>
        </p:spPr>
        <p:txBody>
          <a:bodyPr wrap="none" anchor="ctr">
            <a:prstTxWarp prst="textNoShape">
              <a:avLst/>
            </a:prstTxWarp>
            <a:spAutoFit/>
          </a:bodyPr>
          <a:lstStyle/>
          <a:p>
            <a:pPr eaLnBrk="0" hangingPunct="0"/>
            <a:r>
              <a:rPr lang="en-US" altLang="zh-CN" sz="2400" b="1" dirty="0" smtClean="0">
                <a:ea typeface="宋体" pitchFamily="-106" charset="-122"/>
                <a:cs typeface="宋体" pitchFamily="-106" charset="-122"/>
              </a:rPr>
              <a:t>Restaurants </a:t>
            </a:r>
            <a:r>
              <a:rPr lang="zh-CN" altLang="en-US" sz="2400" b="1" dirty="0" smtClean="0">
                <a:ea typeface="宋体" pitchFamily="-106" charset="-122"/>
                <a:cs typeface="宋体" pitchFamily="-106" charset="-122"/>
              </a:rPr>
              <a:t>餐厅</a:t>
            </a:r>
            <a:endParaRPr lang="en-US" altLang="zh-CN" sz="2400" b="1" dirty="0" smtClean="0">
              <a:ea typeface="宋体" pitchFamily="-106" charset="-122"/>
              <a:cs typeface="宋体" pitchFamily="-106" charset="-122"/>
            </a:endParaRPr>
          </a:p>
          <a:p>
            <a:pPr eaLnBrk="0" hangingPunct="0"/>
            <a:endParaRPr lang="zh-CN" altLang="en-US" dirty="0">
              <a:ea typeface="宋体" pitchFamily="-106" charset="-122"/>
              <a:cs typeface="宋体" pitchFamily="-106" charset="-122"/>
            </a:endParaRPr>
          </a:p>
        </p:txBody>
      </p:sp>
      <p:pic>
        <p:nvPicPr>
          <p:cNvPr id="25603" name="Picture 3" descr="restaurants"/>
          <p:cNvPicPr>
            <a:picLocks noChangeAspect="1" noChangeArrowheads="1"/>
          </p:cNvPicPr>
          <p:nvPr/>
        </p:nvPicPr>
        <p:blipFill>
          <a:blip r:embed="rId3"/>
          <a:srcRect/>
          <a:stretch>
            <a:fillRect/>
          </a:stretch>
        </p:blipFill>
        <p:spPr bwMode="auto">
          <a:xfrm>
            <a:off x="152400" y="1393825"/>
            <a:ext cx="8686800" cy="45402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5602">
                                            <p:txEl>
                                              <p:pRg st="0" end="0"/>
                                            </p:txEl>
                                          </p:spTgt>
                                        </p:tgtEl>
                                        <p:attrNameLst>
                                          <p:attrName>style.visibility</p:attrName>
                                        </p:attrNameLst>
                                      </p:cBhvr>
                                      <p:to>
                                        <p:strVal val="visible"/>
                                      </p:to>
                                    </p:set>
                                    <p:anim to="" calcmode="lin" valueType="num">
                                      <p:cBhvr>
                                        <p:cTn id="7" dur="1" fill="hold"/>
                                        <p:tgtEl>
                                          <p:spTgt spid="25602">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25603"/>
                                        </p:tgtEl>
                                        <p:attrNameLst>
                                          <p:attrName>style.visibility</p:attrName>
                                        </p:attrNameLst>
                                      </p:cBhvr>
                                      <p:to>
                                        <p:strVal val="visible"/>
                                      </p:to>
                                    </p:set>
                                    <p:anim to="" calcmode="lin" valueType="num">
                                      <p:cBhvr>
                                        <p:cTn id="12" dur="1" fill="hold"/>
                                        <p:tgtEl>
                                          <p:spTgt spid="25603"/>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3581400" y="301387"/>
            <a:ext cx="2343310" cy="738664"/>
          </a:xfrm>
          <a:prstGeom prst="rect">
            <a:avLst/>
          </a:prstGeom>
          <a:noFill/>
          <a:ln w="9525">
            <a:noFill/>
            <a:miter lim="800000"/>
            <a:headEnd/>
            <a:tailEnd/>
          </a:ln>
        </p:spPr>
        <p:txBody>
          <a:bodyPr wrap="none" anchor="ctr">
            <a:prstTxWarp prst="textNoShape">
              <a:avLst/>
            </a:prstTxWarp>
            <a:spAutoFit/>
          </a:bodyPr>
          <a:lstStyle/>
          <a:p>
            <a:pPr eaLnBrk="0" hangingPunct="0"/>
            <a:r>
              <a:rPr lang="en-US" altLang="zh-CN" sz="2400" b="1" dirty="0">
                <a:ea typeface="宋体" pitchFamily="-106" charset="-122"/>
                <a:cs typeface="宋体" pitchFamily="-106" charset="-122"/>
              </a:rPr>
              <a:t>Stomach </a:t>
            </a:r>
            <a:r>
              <a:rPr lang="en-US" altLang="zh-CN" sz="2400" b="1" dirty="0" smtClean="0">
                <a:ea typeface="宋体" pitchFamily="-106" charset="-122"/>
                <a:cs typeface="宋体" pitchFamily="-106" charset="-122"/>
              </a:rPr>
              <a:t>ache </a:t>
            </a:r>
            <a:r>
              <a:rPr lang="zh-CN" altLang="en-US" sz="2400" b="1" dirty="0" smtClean="0">
                <a:ea typeface="宋体" pitchFamily="-106" charset="-122"/>
                <a:cs typeface="宋体" pitchFamily="-106" charset="-122"/>
              </a:rPr>
              <a:t>胃</a:t>
            </a:r>
            <a:endParaRPr lang="en-US" altLang="zh-CN" sz="2400" b="1" dirty="0" smtClean="0">
              <a:ea typeface="宋体" pitchFamily="-106" charset="-122"/>
              <a:cs typeface="宋体" pitchFamily="-106" charset="-122"/>
            </a:endParaRPr>
          </a:p>
          <a:p>
            <a:pPr eaLnBrk="0" hangingPunct="0"/>
            <a:endParaRPr lang="zh-CN" altLang="en-US" dirty="0">
              <a:ea typeface="宋体" pitchFamily="-106" charset="-122"/>
              <a:cs typeface="宋体" pitchFamily="-106" charset="-122"/>
            </a:endParaRPr>
          </a:p>
        </p:txBody>
      </p:sp>
      <p:pic>
        <p:nvPicPr>
          <p:cNvPr id="27651" name="Picture 3" descr="stomach ache"/>
          <p:cNvPicPr>
            <a:picLocks noChangeAspect="1" noChangeArrowheads="1"/>
          </p:cNvPicPr>
          <p:nvPr/>
        </p:nvPicPr>
        <p:blipFill>
          <a:blip r:embed="rId3"/>
          <a:srcRect/>
          <a:stretch>
            <a:fillRect/>
          </a:stretch>
        </p:blipFill>
        <p:spPr bwMode="auto">
          <a:xfrm>
            <a:off x="381000" y="1514475"/>
            <a:ext cx="8458200" cy="44180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7650"/>
                                        </p:tgtEl>
                                        <p:attrNameLst>
                                          <p:attrName>style.visibility</p:attrName>
                                        </p:attrNameLst>
                                      </p:cBhvr>
                                      <p:to>
                                        <p:strVal val="visible"/>
                                      </p:to>
                                    </p:set>
                                    <p:anim to="" calcmode="lin" valueType="num">
                                      <p:cBhvr>
                                        <p:cTn id="7" dur="1" fill="hold"/>
                                        <p:tgtEl>
                                          <p:spTgt spid="27650"/>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27651"/>
                                        </p:tgtEl>
                                        <p:attrNameLst>
                                          <p:attrName>style.visibility</p:attrName>
                                        </p:attrNameLst>
                                      </p:cBhvr>
                                      <p:to>
                                        <p:strVal val="visible"/>
                                      </p:to>
                                    </p:set>
                                    <p:anim to="" calcmode="lin" valueType="num">
                                      <p:cBhvr>
                                        <p:cTn id="12" dur="1" fill="hold"/>
                                        <p:tgtEl>
                                          <p:spTgt spid="27651"/>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3810000" y="377587"/>
            <a:ext cx="2016598" cy="738664"/>
          </a:xfrm>
          <a:prstGeom prst="rect">
            <a:avLst/>
          </a:prstGeom>
          <a:noFill/>
          <a:ln w="9525">
            <a:noFill/>
            <a:miter lim="800000"/>
            <a:headEnd/>
            <a:tailEnd/>
          </a:ln>
        </p:spPr>
        <p:txBody>
          <a:bodyPr wrap="none" anchor="ctr">
            <a:prstTxWarp prst="textNoShape">
              <a:avLst/>
            </a:prstTxWarp>
            <a:spAutoFit/>
          </a:bodyPr>
          <a:lstStyle/>
          <a:p>
            <a:pPr eaLnBrk="0" hangingPunct="0"/>
            <a:r>
              <a:rPr lang="en-US" altLang="zh-CN" sz="2400" b="1" dirty="0" smtClean="0">
                <a:ea typeface="宋体" pitchFamily="-106" charset="-122"/>
                <a:cs typeface="宋体" pitchFamily="-106" charset="-122"/>
              </a:rPr>
              <a:t>Traveling </a:t>
            </a:r>
            <a:r>
              <a:rPr lang="zh-CN" altLang="en-US" sz="2400" b="1" dirty="0" smtClean="0">
                <a:ea typeface="宋体" pitchFamily="-106" charset="-122"/>
                <a:cs typeface="宋体" pitchFamily="-106" charset="-122"/>
              </a:rPr>
              <a:t>旅行</a:t>
            </a:r>
            <a:endParaRPr lang="en-US" altLang="zh-CN" sz="2400" b="1" dirty="0" smtClean="0">
              <a:ea typeface="宋体" pitchFamily="-106" charset="-122"/>
              <a:cs typeface="宋体" pitchFamily="-106" charset="-122"/>
            </a:endParaRPr>
          </a:p>
          <a:p>
            <a:pPr eaLnBrk="0" hangingPunct="0"/>
            <a:endParaRPr lang="zh-CN" altLang="en-US" dirty="0">
              <a:ea typeface="宋体" pitchFamily="-106" charset="-122"/>
              <a:cs typeface="宋体" pitchFamily="-106" charset="-122"/>
            </a:endParaRPr>
          </a:p>
        </p:txBody>
      </p:sp>
      <p:pic>
        <p:nvPicPr>
          <p:cNvPr id="29699" name="Picture 3" descr="travelling"/>
          <p:cNvPicPr>
            <a:picLocks noChangeAspect="1" noChangeArrowheads="1"/>
          </p:cNvPicPr>
          <p:nvPr/>
        </p:nvPicPr>
        <p:blipFill>
          <a:blip r:embed="rId3"/>
          <a:srcRect/>
          <a:stretch>
            <a:fillRect/>
          </a:stretch>
        </p:blipFill>
        <p:spPr bwMode="auto">
          <a:xfrm>
            <a:off x="228600" y="1433513"/>
            <a:ext cx="8763000" cy="457993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9698"/>
                                        </p:tgtEl>
                                        <p:attrNameLst>
                                          <p:attrName>style.visibility</p:attrName>
                                        </p:attrNameLst>
                                      </p:cBhvr>
                                      <p:to>
                                        <p:strVal val="visible"/>
                                      </p:to>
                                    </p:set>
                                    <p:anim to="" calcmode="lin" valueType="num">
                                      <p:cBhvr>
                                        <p:cTn id="7" dur="1" fill="hold"/>
                                        <p:tgtEl>
                                          <p:spTgt spid="29698"/>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29699"/>
                                        </p:tgtEl>
                                        <p:attrNameLst>
                                          <p:attrName>style.visibility</p:attrName>
                                        </p:attrNameLst>
                                      </p:cBhvr>
                                      <p:to>
                                        <p:strVal val="visible"/>
                                      </p:to>
                                    </p:set>
                                    <p:anim to="" calcmode="lin" valueType="num">
                                      <p:cBhvr>
                                        <p:cTn id="12" dur="1" fill="hold"/>
                                        <p:tgtEl>
                                          <p:spTgt spid="29699"/>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sz="6000" dirty="0" smtClean="0">
                <a:solidFill>
                  <a:schemeClr val="accent3"/>
                </a:solidFill>
              </a:rPr>
              <a:t>Geography of China</a:t>
            </a:r>
            <a:endParaRPr lang="en-US" sz="6000" dirty="0">
              <a:solidFill>
                <a:schemeClr val="accent3"/>
              </a:solidFill>
            </a:endParaRPr>
          </a:p>
        </p:txBody>
      </p:sp>
      <p:sp>
        <p:nvSpPr>
          <p:cNvPr id="9219" name="Content Placeholder 2"/>
          <p:cNvSpPr>
            <a:spLocks noGrp="1"/>
          </p:cNvSpPr>
          <p:nvPr>
            <p:ph idx="1"/>
          </p:nvPr>
        </p:nvSpPr>
        <p:spPr>
          <a:xfrm>
            <a:off x="457200" y="1600200"/>
            <a:ext cx="8686800" cy="5257800"/>
          </a:xfrm>
        </p:spPr>
        <p:txBody>
          <a:bodyPr>
            <a:normAutofit fontScale="85000" lnSpcReduction="20000"/>
          </a:bodyPr>
          <a:lstStyle/>
          <a:p>
            <a:r>
              <a:rPr lang="en-US" dirty="0" smtClean="0"/>
              <a:t> Fourth largest country in the world. </a:t>
            </a:r>
          </a:p>
          <a:p>
            <a:r>
              <a:rPr lang="en-US" dirty="0" smtClean="0"/>
              <a:t>Eastern Hemisphere 12-13 hours different from US</a:t>
            </a:r>
          </a:p>
          <a:p>
            <a:endParaRPr lang="en-US" dirty="0" smtClean="0"/>
          </a:p>
          <a:p>
            <a:r>
              <a:rPr lang="en-US" dirty="0"/>
              <a:t>Climate varies</a:t>
            </a:r>
          </a:p>
          <a:p>
            <a:pPr lvl="1"/>
            <a:r>
              <a:rPr lang="en-US" dirty="0"/>
              <a:t>North</a:t>
            </a:r>
          </a:p>
          <a:p>
            <a:pPr lvl="2"/>
            <a:r>
              <a:rPr lang="en-US" dirty="0"/>
              <a:t>Temperate and cold</a:t>
            </a:r>
          </a:p>
          <a:p>
            <a:pPr lvl="1"/>
            <a:r>
              <a:rPr lang="en-US" dirty="0"/>
              <a:t>South</a:t>
            </a:r>
          </a:p>
          <a:p>
            <a:pPr lvl="2"/>
            <a:r>
              <a:rPr lang="en-US" dirty="0"/>
              <a:t>Subtropical</a:t>
            </a:r>
            <a:endParaRPr lang="en-US" dirty="0" smtClean="0"/>
          </a:p>
          <a:p>
            <a:r>
              <a:rPr lang="en-US" dirty="0" smtClean="0"/>
              <a:t>Important </a:t>
            </a:r>
            <a:r>
              <a:rPr lang="en-US" dirty="0"/>
              <a:t>rivers</a:t>
            </a:r>
          </a:p>
          <a:p>
            <a:pPr lvl="1"/>
            <a:r>
              <a:rPr lang="en-US" dirty="0"/>
              <a:t>Hwang ho (Yellow River) – north </a:t>
            </a:r>
          </a:p>
          <a:p>
            <a:pPr lvl="1"/>
            <a:r>
              <a:rPr lang="en-US" dirty="0"/>
              <a:t>Yangtze River – central China</a:t>
            </a:r>
          </a:p>
          <a:p>
            <a:r>
              <a:rPr lang="en-US" dirty="0"/>
              <a:t>Enclosed by high mountains, hot deserts, wide oceans</a:t>
            </a:r>
          </a:p>
        </p:txBody>
      </p:sp>
      <p:pic>
        <p:nvPicPr>
          <p:cNvPr id="5" name="Picture 4" descr="china-in-worldmap.jpg"/>
          <p:cNvPicPr>
            <a:picLocks noChangeAspect="1"/>
          </p:cNvPicPr>
          <p:nvPr/>
        </p:nvPicPr>
        <p:blipFill>
          <a:blip r:embed="rId2"/>
          <a:stretch>
            <a:fillRect/>
          </a:stretch>
        </p:blipFill>
        <p:spPr>
          <a:xfrm>
            <a:off x="3939251" y="2374498"/>
            <a:ext cx="4883586" cy="3071024"/>
          </a:xfrm>
          <a:prstGeom prst="rect">
            <a:avLst/>
          </a:prstGeom>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6" name="Rectangle 2"/>
          <p:cNvSpPr>
            <a:spLocks noChangeArrowheads="1"/>
          </p:cNvSpPr>
          <p:nvPr/>
        </p:nvSpPr>
        <p:spPr bwMode="auto">
          <a:xfrm>
            <a:off x="3200400" y="377587"/>
            <a:ext cx="3129883" cy="738664"/>
          </a:xfrm>
          <a:prstGeom prst="rect">
            <a:avLst/>
          </a:prstGeom>
          <a:noFill/>
          <a:ln w="9525">
            <a:noFill/>
            <a:miter lim="800000"/>
            <a:headEnd/>
            <a:tailEnd/>
          </a:ln>
        </p:spPr>
        <p:txBody>
          <a:bodyPr wrap="none" anchor="ctr">
            <a:prstTxWarp prst="textNoShape">
              <a:avLst/>
            </a:prstTxWarp>
            <a:spAutoFit/>
          </a:bodyPr>
          <a:lstStyle/>
          <a:p>
            <a:pPr eaLnBrk="0" hangingPunct="0"/>
            <a:r>
              <a:rPr lang="en-US" altLang="zh-CN" sz="2400" b="1" dirty="0">
                <a:ea typeface="宋体" pitchFamily="-106" charset="-122"/>
                <a:cs typeface="宋体" pitchFamily="-106" charset="-122"/>
              </a:rPr>
              <a:t>Definition of </a:t>
            </a:r>
            <a:r>
              <a:rPr lang="en-US" altLang="zh-CN" sz="2400" b="1" dirty="0" smtClean="0">
                <a:ea typeface="宋体" pitchFamily="-106" charset="-122"/>
                <a:cs typeface="宋体" pitchFamily="-106" charset="-122"/>
              </a:rPr>
              <a:t>Beauty </a:t>
            </a:r>
            <a:r>
              <a:rPr lang="zh-CN" altLang="en-US" sz="2400" b="1" dirty="0" smtClean="0">
                <a:ea typeface="宋体" pitchFamily="-106" charset="-122"/>
                <a:cs typeface="宋体" pitchFamily="-106" charset="-122"/>
              </a:rPr>
              <a:t>美</a:t>
            </a:r>
            <a:endParaRPr lang="en-US" altLang="zh-CN" sz="2400" b="1" dirty="0" smtClean="0">
              <a:ea typeface="宋体" pitchFamily="-106" charset="-122"/>
              <a:cs typeface="宋体" pitchFamily="-106" charset="-122"/>
            </a:endParaRPr>
          </a:p>
          <a:p>
            <a:pPr eaLnBrk="0" hangingPunct="0"/>
            <a:endParaRPr lang="zh-CN" altLang="en-US" dirty="0">
              <a:ea typeface="宋体" pitchFamily="-106" charset="-122"/>
              <a:cs typeface="宋体" pitchFamily="-106" charset="-122"/>
            </a:endParaRPr>
          </a:p>
        </p:txBody>
      </p:sp>
      <p:pic>
        <p:nvPicPr>
          <p:cNvPr id="31747" name="Picture 3" descr="definition of beauty"/>
          <p:cNvPicPr>
            <a:picLocks noChangeAspect="1" noChangeArrowheads="1"/>
          </p:cNvPicPr>
          <p:nvPr/>
        </p:nvPicPr>
        <p:blipFill>
          <a:blip r:embed="rId3"/>
          <a:srcRect/>
          <a:stretch>
            <a:fillRect/>
          </a:stretch>
        </p:blipFill>
        <p:spPr bwMode="auto">
          <a:xfrm>
            <a:off x="152400" y="1393825"/>
            <a:ext cx="8763000" cy="45799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1746"/>
                                        </p:tgtEl>
                                        <p:attrNameLst>
                                          <p:attrName>style.visibility</p:attrName>
                                        </p:attrNameLst>
                                      </p:cBhvr>
                                      <p:to>
                                        <p:strVal val="visible"/>
                                      </p:to>
                                    </p:set>
                                    <p:anim to="" calcmode="lin" valueType="num">
                                      <p:cBhvr>
                                        <p:cTn id="7" dur="1" fill="hold"/>
                                        <p:tgtEl>
                                          <p:spTgt spid="31746"/>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1747"/>
                                        </p:tgtEl>
                                        <p:attrNameLst>
                                          <p:attrName>style.visibility</p:attrName>
                                        </p:attrNameLst>
                                      </p:cBhvr>
                                      <p:to>
                                        <p:strVal val="visible"/>
                                      </p:to>
                                    </p:set>
                                    <p:anim to="" calcmode="lin" valueType="num">
                                      <p:cBhvr>
                                        <p:cTn id="12" dur="1" fill="hold"/>
                                        <p:tgtEl>
                                          <p:spTgt spid="31747"/>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p:bld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3124200" y="452864"/>
            <a:ext cx="4009030" cy="830997"/>
          </a:xfrm>
          <a:prstGeom prst="rect">
            <a:avLst/>
          </a:prstGeom>
          <a:noFill/>
          <a:ln w="9525">
            <a:noFill/>
            <a:miter lim="800000"/>
            <a:headEnd/>
            <a:tailEnd/>
          </a:ln>
        </p:spPr>
        <p:txBody>
          <a:bodyPr wrap="none" anchor="ctr">
            <a:prstTxWarp prst="textNoShape">
              <a:avLst/>
            </a:prstTxWarp>
            <a:spAutoFit/>
          </a:bodyPr>
          <a:lstStyle/>
          <a:p>
            <a:pPr eaLnBrk="0" hangingPunct="0"/>
            <a:r>
              <a:rPr lang="en-US" altLang="zh-CN" sz="2400" b="1" dirty="0">
                <a:ea typeface="宋体" pitchFamily="-106" charset="-122"/>
                <a:cs typeface="宋体" pitchFamily="-106" charset="-122"/>
              </a:rPr>
              <a:t>Handling </a:t>
            </a:r>
            <a:r>
              <a:rPr lang="en-US" altLang="zh-CN" sz="2400" b="1" dirty="0" smtClean="0">
                <a:ea typeface="宋体" pitchFamily="-106" charset="-122"/>
                <a:cs typeface="宋体" pitchFamily="-106" charset="-122"/>
              </a:rPr>
              <a:t>Problems </a:t>
            </a:r>
            <a:r>
              <a:rPr lang="zh-CN" altLang="en-US" sz="2400" b="1" dirty="0" smtClean="0">
                <a:ea typeface="宋体" pitchFamily="-106" charset="-122"/>
                <a:cs typeface="宋体" pitchFamily="-106" charset="-122"/>
              </a:rPr>
              <a:t>处理问题</a:t>
            </a:r>
            <a:endParaRPr lang="en-US" altLang="zh-CN" sz="2400" b="1" dirty="0" smtClean="0">
              <a:ea typeface="宋体" pitchFamily="-106" charset="-122"/>
              <a:cs typeface="宋体" pitchFamily="-106" charset="-122"/>
            </a:endParaRPr>
          </a:p>
          <a:p>
            <a:pPr eaLnBrk="0" hangingPunct="0"/>
            <a:endParaRPr lang="zh-CN" altLang="en-US" sz="2400" b="1" dirty="0">
              <a:ea typeface="宋体" pitchFamily="-106" charset="-122"/>
              <a:cs typeface="宋体" pitchFamily="-106" charset="-122"/>
            </a:endParaRPr>
          </a:p>
        </p:txBody>
      </p:sp>
      <p:pic>
        <p:nvPicPr>
          <p:cNvPr id="33795" name="Picture 3" descr="handling problems"/>
          <p:cNvPicPr>
            <a:picLocks noChangeAspect="1" noChangeArrowheads="1"/>
          </p:cNvPicPr>
          <p:nvPr/>
        </p:nvPicPr>
        <p:blipFill>
          <a:blip r:embed="rId3"/>
          <a:srcRect/>
          <a:stretch>
            <a:fillRect/>
          </a:stretch>
        </p:blipFill>
        <p:spPr bwMode="auto">
          <a:xfrm>
            <a:off x="304800" y="1474788"/>
            <a:ext cx="8534400" cy="44577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3794"/>
                                        </p:tgtEl>
                                        <p:attrNameLst>
                                          <p:attrName>style.visibility</p:attrName>
                                        </p:attrNameLst>
                                      </p:cBhvr>
                                      <p:to>
                                        <p:strVal val="visible"/>
                                      </p:to>
                                    </p:set>
                                    <p:anim to="" calcmode="lin" valueType="num">
                                      <p:cBhvr>
                                        <p:cTn id="7" dur="1" fill="hold"/>
                                        <p:tgtEl>
                                          <p:spTgt spid="33794"/>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3795"/>
                                        </p:tgtEl>
                                        <p:attrNameLst>
                                          <p:attrName>style.visibility</p:attrName>
                                        </p:attrNameLst>
                                      </p:cBhvr>
                                      <p:to>
                                        <p:strVal val="visible"/>
                                      </p:to>
                                    </p:set>
                                    <p:anim to="" calcmode="lin" valueType="num">
                                      <p:cBhvr>
                                        <p:cTn id="12" dur="1" fill="hold"/>
                                        <p:tgtEl>
                                          <p:spTgt spid="33795"/>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p:bld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5842" name="Rectangle 2"/>
          <p:cNvSpPr>
            <a:spLocks noChangeArrowheads="1"/>
          </p:cNvSpPr>
          <p:nvPr/>
        </p:nvSpPr>
        <p:spPr bwMode="auto">
          <a:xfrm>
            <a:off x="3657600" y="453787"/>
            <a:ext cx="2356534" cy="738664"/>
          </a:xfrm>
          <a:prstGeom prst="rect">
            <a:avLst/>
          </a:prstGeom>
          <a:noFill/>
          <a:ln w="9525">
            <a:noFill/>
            <a:miter lim="800000"/>
            <a:headEnd/>
            <a:tailEnd/>
          </a:ln>
        </p:spPr>
        <p:txBody>
          <a:bodyPr wrap="none" anchor="ctr">
            <a:prstTxWarp prst="textNoShape">
              <a:avLst/>
            </a:prstTxWarp>
            <a:spAutoFit/>
          </a:bodyPr>
          <a:lstStyle/>
          <a:p>
            <a:pPr eaLnBrk="0" hangingPunct="0"/>
            <a:r>
              <a:rPr lang="en-US" altLang="zh-CN" sz="2400" b="1" dirty="0">
                <a:ea typeface="宋体" pitchFamily="-106" charset="-122"/>
                <a:cs typeface="宋体" pitchFamily="-106" charset="-122"/>
              </a:rPr>
              <a:t>Daily </a:t>
            </a:r>
            <a:r>
              <a:rPr lang="en-US" altLang="zh-CN" sz="2400" b="1" dirty="0" smtClean="0">
                <a:ea typeface="宋体" pitchFamily="-106" charset="-122"/>
                <a:cs typeface="宋体" pitchFamily="-106" charset="-122"/>
              </a:rPr>
              <a:t>Meals </a:t>
            </a:r>
            <a:r>
              <a:rPr lang="zh-CN" altLang="en-US" sz="2400" b="1" dirty="0" smtClean="0">
                <a:ea typeface="宋体" pitchFamily="-106" charset="-122"/>
                <a:cs typeface="宋体" pitchFamily="-106" charset="-122"/>
              </a:rPr>
              <a:t>饮食</a:t>
            </a:r>
            <a:endParaRPr lang="en-US" altLang="zh-CN" sz="2400" b="1" dirty="0" smtClean="0">
              <a:ea typeface="宋体" pitchFamily="-106" charset="-122"/>
              <a:cs typeface="宋体" pitchFamily="-106" charset="-122"/>
            </a:endParaRPr>
          </a:p>
          <a:p>
            <a:pPr eaLnBrk="0" hangingPunct="0"/>
            <a:endParaRPr lang="zh-CN" altLang="en-US" dirty="0">
              <a:ea typeface="宋体" pitchFamily="-106" charset="-122"/>
              <a:cs typeface="宋体" pitchFamily="-106" charset="-122"/>
            </a:endParaRPr>
          </a:p>
        </p:txBody>
      </p:sp>
      <p:pic>
        <p:nvPicPr>
          <p:cNvPr id="35843" name="Picture 3" descr="daily meals"/>
          <p:cNvPicPr>
            <a:picLocks noChangeAspect="1" noChangeArrowheads="1"/>
          </p:cNvPicPr>
          <p:nvPr/>
        </p:nvPicPr>
        <p:blipFill>
          <a:blip r:embed="rId3"/>
          <a:srcRect/>
          <a:stretch>
            <a:fillRect/>
          </a:stretch>
        </p:blipFill>
        <p:spPr bwMode="auto">
          <a:xfrm>
            <a:off x="304800" y="1474788"/>
            <a:ext cx="8458200" cy="44180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5842"/>
                                        </p:tgtEl>
                                        <p:attrNameLst>
                                          <p:attrName>style.visibility</p:attrName>
                                        </p:attrNameLst>
                                      </p:cBhvr>
                                      <p:to>
                                        <p:strVal val="visible"/>
                                      </p:to>
                                    </p:set>
                                    <p:anim to="" calcmode="lin" valueType="num">
                                      <p:cBhvr>
                                        <p:cTn id="7" dur="1" fill="hold"/>
                                        <p:tgtEl>
                                          <p:spTgt spid="3584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5843"/>
                                        </p:tgtEl>
                                        <p:attrNameLst>
                                          <p:attrName>style.visibility</p:attrName>
                                        </p:attrNameLst>
                                      </p:cBhvr>
                                      <p:to>
                                        <p:strVal val="visible"/>
                                      </p:to>
                                    </p:set>
                                    <p:anim to="" calcmode="lin" valueType="num">
                                      <p:cBhvr>
                                        <p:cTn id="12" dur="1" fill="hold"/>
                                        <p:tgtEl>
                                          <p:spTgt spid="35843"/>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p:bld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90" name="Rectangle 2"/>
          <p:cNvSpPr>
            <a:spLocks noChangeArrowheads="1"/>
          </p:cNvSpPr>
          <p:nvPr/>
        </p:nvSpPr>
        <p:spPr bwMode="auto">
          <a:xfrm>
            <a:off x="3581400" y="301387"/>
            <a:ext cx="3370935" cy="738664"/>
          </a:xfrm>
          <a:prstGeom prst="rect">
            <a:avLst/>
          </a:prstGeom>
          <a:noFill/>
          <a:ln w="9525">
            <a:noFill/>
            <a:miter lim="800000"/>
            <a:headEnd/>
            <a:tailEnd/>
          </a:ln>
        </p:spPr>
        <p:txBody>
          <a:bodyPr wrap="none" anchor="ctr">
            <a:prstTxWarp prst="textNoShape">
              <a:avLst/>
            </a:prstTxWarp>
            <a:spAutoFit/>
          </a:bodyPr>
          <a:lstStyle/>
          <a:p>
            <a:pPr eaLnBrk="0" hangingPunct="0"/>
            <a:r>
              <a:rPr lang="en-US" altLang="zh-CN" sz="2400" b="1" dirty="0" smtClean="0">
                <a:ea typeface="宋体" pitchFamily="-106" charset="-122"/>
                <a:cs typeface="宋体" pitchFamily="-106" charset="-122"/>
              </a:rPr>
              <a:t>Transportation </a:t>
            </a:r>
            <a:r>
              <a:rPr lang="zh-CN" altLang="en-US" sz="2400" b="1" dirty="0" smtClean="0">
                <a:ea typeface="宋体" pitchFamily="-106" charset="-122"/>
                <a:cs typeface="宋体" pitchFamily="-106" charset="-122"/>
              </a:rPr>
              <a:t>交通工具</a:t>
            </a:r>
            <a:endParaRPr lang="en-US" altLang="zh-CN" sz="2400" b="1" dirty="0" smtClean="0">
              <a:ea typeface="宋体" pitchFamily="-106" charset="-122"/>
              <a:cs typeface="宋体" pitchFamily="-106" charset="-122"/>
            </a:endParaRPr>
          </a:p>
          <a:p>
            <a:pPr eaLnBrk="0" hangingPunct="0"/>
            <a:endParaRPr lang="zh-CN" altLang="en-US" dirty="0">
              <a:ea typeface="宋体" pitchFamily="-106" charset="-122"/>
              <a:cs typeface="宋体" pitchFamily="-106" charset="-122"/>
            </a:endParaRPr>
          </a:p>
        </p:txBody>
      </p:sp>
      <p:pic>
        <p:nvPicPr>
          <p:cNvPr id="37891" name="Picture 3" descr="transportation"/>
          <p:cNvPicPr>
            <a:picLocks noChangeAspect="1" noChangeArrowheads="1"/>
          </p:cNvPicPr>
          <p:nvPr/>
        </p:nvPicPr>
        <p:blipFill>
          <a:blip r:embed="rId3"/>
          <a:srcRect/>
          <a:stretch>
            <a:fillRect/>
          </a:stretch>
        </p:blipFill>
        <p:spPr bwMode="auto">
          <a:xfrm>
            <a:off x="152400" y="1393825"/>
            <a:ext cx="8763000" cy="45799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7890"/>
                                        </p:tgtEl>
                                        <p:attrNameLst>
                                          <p:attrName>style.visibility</p:attrName>
                                        </p:attrNameLst>
                                      </p:cBhvr>
                                      <p:to>
                                        <p:strVal val="visible"/>
                                      </p:to>
                                    </p:set>
                                    <p:anim to="" calcmode="lin" valueType="num">
                                      <p:cBhvr>
                                        <p:cTn id="7" dur="1" fill="hold"/>
                                        <p:tgtEl>
                                          <p:spTgt spid="37890"/>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7891"/>
                                        </p:tgtEl>
                                        <p:attrNameLst>
                                          <p:attrName>style.visibility</p:attrName>
                                        </p:attrNameLst>
                                      </p:cBhvr>
                                      <p:to>
                                        <p:strVal val="visible"/>
                                      </p:to>
                                    </p:set>
                                    <p:anim to="" calcmode="lin" valueType="num">
                                      <p:cBhvr>
                                        <p:cTn id="12" dur="1" fill="hold"/>
                                        <p:tgtEl>
                                          <p:spTgt spid="37891"/>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p:bldLst>
  </p:timing>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8" name="Rectangle 2"/>
          <p:cNvSpPr>
            <a:spLocks noChangeArrowheads="1"/>
          </p:cNvSpPr>
          <p:nvPr/>
        </p:nvSpPr>
        <p:spPr bwMode="auto">
          <a:xfrm>
            <a:off x="2726191" y="377587"/>
            <a:ext cx="3418574" cy="738664"/>
          </a:xfrm>
          <a:prstGeom prst="rect">
            <a:avLst/>
          </a:prstGeom>
          <a:noFill/>
          <a:ln w="9525">
            <a:noFill/>
            <a:miter lim="800000"/>
            <a:headEnd/>
            <a:tailEnd/>
          </a:ln>
        </p:spPr>
        <p:txBody>
          <a:bodyPr wrap="none" anchor="ctr">
            <a:prstTxWarp prst="textNoShape">
              <a:avLst/>
            </a:prstTxWarp>
            <a:spAutoFit/>
          </a:bodyPr>
          <a:lstStyle/>
          <a:p>
            <a:pPr algn="ctr" eaLnBrk="0" hangingPunct="0">
              <a:tabLst>
                <a:tab pos="1638300" algn="l"/>
              </a:tabLst>
            </a:pPr>
            <a:r>
              <a:rPr lang="en-US" altLang="zh-CN" sz="2400" b="1" dirty="0">
                <a:ea typeface="宋体" pitchFamily="-106" charset="-122"/>
                <a:cs typeface="宋体" pitchFamily="-106" charset="-122"/>
              </a:rPr>
              <a:t>Life of an </a:t>
            </a:r>
            <a:r>
              <a:rPr lang="en-US" altLang="zh-CN" sz="2400" b="1" dirty="0" smtClean="0">
                <a:ea typeface="宋体" pitchFamily="-106" charset="-122"/>
                <a:cs typeface="宋体" pitchFamily="-106" charset="-122"/>
              </a:rPr>
              <a:t>elderly </a:t>
            </a:r>
            <a:r>
              <a:rPr lang="zh-CN" altLang="en-US" sz="2400" b="1" dirty="0" smtClean="0">
                <a:ea typeface="宋体" pitchFamily="-106" charset="-122"/>
                <a:cs typeface="宋体" pitchFamily="-106" charset="-122"/>
              </a:rPr>
              <a:t>老年人</a:t>
            </a:r>
            <a:r>
              <a:rPr lang="en-US" altLang="zh-CN" sz="1200" dirty="0" smtClean="0">
                <a:ea typeface="宋体" pitchFamily="-106" charset="-122"/>
                <a:cs typeface="宋体" pitchFamily="-106" charset="-122"/>
              </a:rPr>
              <a:t>	</a:t>
            </a:r>
            <a:endParaRPr lang="en-US" altLang="zh-CN" sz="1200" dirty="0">
              <a:ea typeface="宋体" pitchFamily="-106" charset="-122"/>
              <a:cs typeface="宋体" pitchFamily="-106" charset="-122"/>
            </a:endParaRPr>
          </a:p>
          <a:p>
            <a:pPr algn="ctr" eaLnBrk="0" hangingPunct="0">
              <a:tabLst>
                <a:tab pos="1638300" algn="l"/>
              </a:tabLst>
            </a:pPr>
            <a:endParaRPr lang="zh-CN" altLang="en-US" dirty="0">
              <a:ea typeface="宋体" pitchFamily="-106" charset="-122"/>
              <a:cs typeface="宋体" pitchFamily="-106" charset="-122"/>
            </a:endParaRPr>
          </a:p>
        </p:txBody>
      </p:sp>
      <p:pic>
        <p:nvPicPr>
          <p:cNvPr id="39939" name="Picture 3" descr="life of an elderly"/>
          <p:cNvPicPr>
            <a:picLocks noChangeAspect="1" noChangeArrowheads="1"/>
          </p:cNvPicPr>
          <p:nvPr/>
        </p:nvPicPr>
        <p:blipFill>
          <a:blip r:embed="rId3"/>
          <a:srcRect/>
          <a:stretch>
            <a:fillRect/>
          </a:stretch>
        </p:blipFill>
        <p:spPr bwMode="auto">
          <a:xfrm>
            <a:off x="381000" y="1514475"/>
            <a:ext cx="8534400" cy="44577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39938"/>
                                        </p:tgtEl>
                                        <p:attrNameLst>
                                          <p:attrName>style.visibility</p:attrName>
                                        </p:attrNameLst>
                                      </p:cBhvr>
                                      <p:to>
                                        <p:strVal val="visible"/>
                                      </p:to>
                                    </p:set>
                                    <p:anim to="" calcmode="lin" valueType="num">
                                      <p:cBhvr>
                                        <p:cTn id="7" dur="1" fill="hold"/>
                                        <p:tgtEl>
                                          <p:spTgt spid="39938"/>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9939"/>
                                        </p:tgtEl>
                                        <p:attrNameLst>
                                          <p:attrName>style.visibility</p:attrName>
                                        </p:attrNameLst>
                                      </p:cBhvr>
                                      <p:to>
                                        <p:strVal val="visible"/>
                                      </p:to>
                                    </p:set>
                                    <p:anim to="" calcmode="lin" valueType="num">
                                      <p:cBhvr>
                                        <p:cTn id="12" dur="1" fill="hold"/>
                                        <p:tgtEl>
                                          <p:spTgt spid="39939"/>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p:bldLst>
  </p:timing>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1986" name="Rectangle 2"/>
          <p:cNvSpPr>
            <a:spLocks noChangeArrowheads="1"/>
          </p:cNvSpPr>
          <p:nvPr/>
        </p:nvSpPr>
        <p:spPr bwMode="auto">
          <a:xfrm>
            <a:off x="3810000" y="377587"/>
            <a:ext cx="2528908" cy="738664"/>
          </a:xfrm>
          <a:prstGeom prst="rect">
            <a:avLst/>
          </a:prstGeom>
          <a:noFill/>
          <a:ln w="9525">
            <a:noFill/>
            <a:miter lim="800000"/>
            <a:headEnd/>
            <a:tailEnd/>
          </a:ln>
        </p:spPr>
        <p:txBody>
          <a:bodyPr wrap="none" anchor="ctr">
            <a:prstTxWarp prst="textNoShape">
              <a:avLst/>
            </a:prstTxWarp>
            <a:spAutoFit/>
          </a:bodyPr>
          <a:lstStyle/>
          <a:p>
            <a:pPr eaLnBrk="0" hangingPunct="0"/>
            <a:r>
              <a:rPr lang="en-US" altLang="zh-CN" sz="2400" b="1" dirty="0">
                <a:ea typeface="宋体" pitchFamily="-106" charset="-122"/>
                <a:cs typeface="宋体" pitchFamily="-106" charset="-122"/>
              </a:rPr>
              <a:t>Shower </a:t>
            </a:r>
            <a:r>
              <a:rPr lang="en-US" altLang="zh-CN" sz="2400" b="1" dirty="0" smtClean="0">
                <a:ea typeface="宋体" pitchFamily="-106" charset="-122"/>
                <a:cs typeface="宋体" pitchFamily="-106" charset="-122"/>
              </a:rPr>
              <a:t>time </a:t>
            </a:r>
            <a:r>
              <a:rPr lang="zh-CN" altLang="en-US" sz="2400" b="1" dirty="0" smtClean="0">
                <a:ea typeface="宋体" pitchFamily="-106" charset="-122"/>
                <a:cs typeface="宋体" pitchFamily="-106" charset="-122"/>
              </a:rPr>
              <a:t>洗澡</a:t>
            </a:r>
            <a:endParaRPr lang="en-US" altLang="zh-CN" sz="2400" b="1" dirty="0" smtClean="0">
              <a:ea typeface="宋体" pitchFamily="-106" charset="-122"/>
              <a:cs typeface="宋体" pitchFamily="-106" charset="-122"/>
            </a:endParaRPr>
          </a:p>
          <a:p>
            <a:pPr eaLnBrk="0" hangingPunct="0"/>
            <a:endParaRPr lang="zh-CN" altLang="en-US" dirty="0">
              <a:ea typeface="宋体" pitchFamily="-106" charset="-122"/>
              <a:cs typeface="宋体" pitchFamily="-106" charset="-122"/>
            </a:endParaRPr>
          </a:p>
        </p:txBody>
      </p:sp>
      <p:pic>
        <p:nvPicPr>
          <p:cNvPr id="41987" name="Picture 3" descr="shower time"/>
          <p:cNvPicPr>
            <a:picLocks noChangeAspect="1" noChangeArrowheads="1"/>
          </p:cNvPicPr>
          <p:nvPr/>
        </p:nvPicPr>
        <p:blipFill>
          <a:blip r:embed="rId3"/>
          <a:srcRect/>
          <a:stretch>
            <a:fillRect/>
          </a:stretch>
        </p:blipFill>
        <p:spPr bwMode="auto">
          <a:xfrm>
            <a:off x="381000" y="1352550"/>
            <a:ext cx="8458200" cy="4419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1986"/>
                                        </p:tgtEl>
                                        <p:attrNameLst>
                                          <p:attrName>style.visibility</p:attrName>
                                        </p:attrNameLst>
                                      </p:cBhvr>
                                      <p:to>
                                        <p:strVal val="visible"/>
                                      </p:to>
                                    </p:set>
                                    <p:anim to="" calcmode="lin" valueType="num">
                                      <p:cBhvr>
                                        <p:cTn id="7" dur="1" fill="hold"/>
                                        <p:tgtEl>
                                          <p:spTgt spid="41986"/>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41987"/>
                                        </p:tgtEl>
                                        <p:attrNameLst>
                                          <p:attrName>style.visibility</p:attrName>
                                        </p:attrNameLst>
                                      </p:cBhvr>
                                      <p:to>
                                        <p:strVal val="visible"/>
                                      </p:to>
                                    </p:set>
                                    <p:anim to="" calcmode="lin" valueType="num">
                                      <p:cBhvr>
                                        <p:cTn id="12" dur="1" fill="hold"/>
                                        <p:tgtEl>
                                          <p:spTgt spid="41987"/>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p:bld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3124200" y="453787"/>
            <a:ext cx="3687728" cy="738664"/>
          </a:xfrm>
          <a:prstGeom prst="rect">
            <a:avLst/>
          </a:prstGeom>
          <a:noFill/>
          <a:ln w="9525">
            <a:noFill/>
            <a:miter lim="800000"/>
            <a:headEnd/>
            <a:tailEnd/>
          </a:ln>
        </p:spPr>
        <p:txBody>
          <a:bodyPr wrap="none" anchor="ctr">
            <a:prstTxWarp prst="textNoShape">
              <a:avLst/>
            </a:prstTxWarp>
            <a:spAutoFit/>
          </a:bodyPr>
          <a:lstStyle/>
          <a:p>
            <a:pPr eaLnBrk="0" hangingPunct="0"/>
            <a:r>
              <a:rPr lang="en-US" altLang="zh-CN" sz="2400" b="1" dirty="0">
                <a:ea typeface="宋体" pitchFamily="-106" charset="-122"/>
                <a:cs typeface="宋体" pitchFamily="-106" charset="-122"/>
              </a:rPr>
              <a:t>Moods and </a:t>
            </a:r>
            <a:r>
              <a:rPr lang="en-US" altLang="zh-CN" sz="2400" b="1" dirty="0" smtClean="0">
                <a:ea typeface="宋体" pitchFamily="-106" charset="-122"/>
                <a:cs typeface="宋体" pitchFamily="-106" charset="-122"/>
              </a:rPr>
              <a:t>weathers </a:t>
            </a:r>
            <a:r>
              <a:rPr lang="zh-CN" altLang="en-US" sz="2400" b="1" dirty="0" smtClean="0">
                <a:ea typeface="宋体" pitchFamily="-106" charset="-122"/>
                <a:cs typeface="宋体" pitchFamily="-106" charset="-122"/>
              </a:rPr>
              <a:t>天气</a:t>
            </a:r>
            <a:endParaRPr lang="en-US" altLang="zh-CN" sz="2400" b="1" dirty="0" smtClean="0">
              <a:ea typeface="宋体" pitchFamily="-106" charset="-122"/>
              <a:cs typeface="宋体" pitchFamily="-106" charset="-122"/>
            </a:endParaRPr>
          </a:p>
          <a:p>
            <a:pPr eaLnBrk="0" hangingPunct="0"/>
            <a:endParaRPr lang="zh-CN" altLang="en-US" dirty="0">
              <a:ea typeface="宋体" pitchFamily="-106" charset="-122"/>
              <a:cs typeface="宋体" pitchFamily="-106" charset="-122"/>
            </a:endParaRPr>
          </a:p>
        </p:txBody>
      </p:sp>
      <p:pic>
        <p:nvPicPr>
          <p:cNvPr id="44035" name="Picture 3" descr="moods and weathers"/>
          <p:cNvPicPr>
            <a:picLocks noChangeAspect="1" noChangeArrowheads="1"/>
          </p:cNvPicPr>
          <p:nvPr/>
        </p:nvPicPr>
        <p:blipFill>
          <a:blip r:embed="rId3"/>
          <a:srcRect/>
          <a:stretch>
            <a:fillRect/>
          </a:stretch>
        </p:blipFill>
        <p:spPr bwMode="auto">
          <a:xfrm>
            <a:off x="304800" y="1474788"/>
            <a:ext cx="8534400" cy="44577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4034"/>
                                        </p:tgtEl>
                                        <p:attrNameLst>
                                          <p:attrName>style.visibility</p:attrName>
                                        </p:attrNameLst>
                                      </p:cBhvr>
                                      <p:to>
                                        <p:strVal val="visible"/>
                                      </p:to>
                                    </p:set>
                                    <p:anim to="" calcmode="lin" valueType="num">
                                      <p:cBhvr>
                                        <p:cTn id="7" dur="1" fill="hold"/>
                                        <p:tgtEl>
                                          <p:spTgt spid="44034"/>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44035"/>
                                        </p:tgtEl>
                                        <p:attrNameLst>
                                          <p:attrName>style.visibility</p:attrName>
                                        </p:attrNameLst>
                                      </p:cBhvr>
                                      <p:to>
                                        <p:strVal val="visible"/>
                                      </p:to>
                                    </p:set>
                                    <p:anim to="" calcmode="lin" valueType="num">
                                      <p:cBhvr>
                                        <p:cTn id="12" dur="1" fill="hold"/>
                                        <p:tgtEl>
                                          <p:spTgt spid="44035"/>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p:bld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2" name="Rectangle 2"/>
          <p:cNvSpPr>
            <a:spLocks noChangeArrowheads="1"/>
          </p:cNvSpPr>
          <p:nvPr/>
        </p:nvSpPr>
        <p:spPr bwMode="auto">
          <a:xfrm>
            <a:off x="3581400" y="300464"/>
            <a:ext cx="1995408" cy="830997"/>
          </a:xfrm>
          <a:prstGeom prst="rect">
            <a:avLst/>
          </a:prstGeom>
          <a:noFill/>
          <a:ln w="9525">
            <a:noFill/>
            <a:miter lim="800000"/>
            <a:headEnd/>
            <a:tailEnd/>
          </a:ln>
        </p:spPr>
        <p:txBody>
          <a:bodyPr wrap="none" anchor="ctr">
            <a:prstTxWarp prst="textNoShape">
              <a:avLst/>
            </a:prstTxWarp>
            <a:spAutoFit/>
          </a:bodyPr>
          <a:lstStyle/>
          <a:p>
            <a:pPr eaLnBrk="0" hangingPunct="0"/>
            <a:r>
              <a:rPr lang="en-US" altLang="zh-CN" sz="2400" b="1" dirty="0">
                <a:ea typeface="宋体" pitchFamily="-106" charset="-122"/>
                <a:cs typeface="宋体" pitchFamily="-106" charset="-122"/>
              </a:rPr>
              <a:t>The </a:t>
            </a:r>
            <a:r>
              <a:rPr lang="en-US" altLang="zh-CN" sz="2400" b="1" dirty="0" smtClean="0">
                <a:ea typeface="宋体" pitchFamily="-106" charset="-122"/>
                <a:cs typeface="宋体" pitchFamily="-106" charset="-122"/>
              </a:rPr>
              <a:t>Boss </a:t>
            </a:r>
            <a:r>
              <a:rPr lang="zh-CN" altLang="en-US" sz="2400" b="1" dirty="0" smtClean="0">
                <a:ea typeface="宋体" pitchFamily="-106" charset="-122"/>
                <a:cs typeface="宋体" pitchFamily="-106" charset="-122"/>
              </a:rPr>
              <a:t>老板</a:t>
            </a:r>
            <a:endParaRPr lang="en-US" altLang="zh-CN" sz="2400" b="1" dirty="0" smtClean="0">
              <a:ea typeface="宋体" pitchFamily="-106" charset="-122"/>
              <a:cs typeface="宋体" pitchFamily="-106" charset="-122"/>
            </a:endParaRPr>
          </a:p>
          <a:p>
            <a:pPr eaLnBrk="0" hangingPunct="0"/>
            <a:endParaRPr lang="zh-CN" altLang="en-US" sz="2400" b="1" dirty="0">
              <a:ea typeface="宋体" pitchFamily="-106" charset="-122"/>
              <a:cs typeface="宋体" pitchFamily="-106" charset="-122"/>
            </a:endParaRPr>
          </a:p>
        </p:txBody>
      </p:sp>
      <p:pic>
        <p:nvPicPr>
          <p:cNvPr id="46083" name="Picture 3" descr="the boss"/>
          <p:cNvPicPr>
            <a:picLocks noChangeAspect="1" noChangeArrowheads="1"/>
          </p:cNvPicPr>
          <p:nvPr/>
        </p:nvPicPr>
        <p:blipFill>
          <a:blip r:embed="rId3"/>
          <a:srcRect/>
          <a:stretch>
            <a:fillRect/>
          </a:stretch>
        </p:blipFill>
        <p:spPr bwMode="auto">
          <a:xfrm>
            <a:off x="381000" y="1514475"/>
            <a:ext cx="8458200" cy="44180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6082"/>
                                        </p:tgtEl>
                                        <p:attrNameLst>
                                          <p:attrName>style.visibility</p:attrName>
                                        </p:attrNameLst>
                                      </p:cBhvr>
                                      <p:to>
                                        <p:strVal val="visible"/>
                                      </p:to>
                                    </p:set>
                                    <p:anim to="" calcmode="lin" valueType="num">
                                      <p:cBhvr>
                                        <p:cTn id="7" dur="1" fill="hold"/>
                                        <p:tgtEl>
                                          <p:spTgt spid="4608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46083"/>
                                        </p:tgtEl>
                                        <p:attrNameLst>
                                          <p:attrName>style.visibility</p:attrName>
                                        </p:attrNameLst>
                                      </p:cBhvr>
                                      <p:to>
                                        <p:strVal val="visible"/>
                                      </p:to>
                                    </p:set>
                                    <p:anim to="" calcmode="lin" valueType="num">
                                      <p:cBhvr>
                                        <p:cTn id="12" dur="1" fill="hold"/>
                                        <p:tgtEl>
                                          <p:spTgt spid="46083"/>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2" grpId="0"/>
    </p:bldLst>
  </p:timing>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30" name="Rectangle 2"/>
          <p:cNvSpPr>
            <a:spLocks noChangeArrowheads="1"/>
          </p:cNvSpPr>
          <p:nvPr/>
        </p:nvSpPr>
        <p:spPr bwMode="auto">
          <a:xfrm>
            <a:off x="2743200" y="453787"/>
            <a:ext cx="4203495" cy="738664"/>
          </a:xfrm>
          <a:prstGeom prst="rect">
            <a:avLst/>
          </a:prstGeom>
          <a:noFill/>
          <a:ln w="9525">
            <a:noFill/>
            <a:miter lim="800000"/>
            <a:headEnd/>
            <a:tailEnd/>
          </a:ln>
        </p:spPr>
        <p:txBody>
          <a:bodyPr wrap="none" anchor="ctr">
            <a:prstTxWarp prst="textNoShape">
              <a:avLst/>
            </a:prstTxWarp>
            <a:spAutoFit/>
          </a:bodyPr>
          <a:lstStyle/>
          <a:p>
            <a:pPr eaLnBrk="0" hangingPunct="0"/>
            <a:r>
              <a:rPr lang="en-US" altLang="zh-CN" sz="2400" b="1" dirty="0">
                <a:ea typeface="宋体" pitchFamily="-106" charset="-122"/>
                <a:cs typeface="宋体" pitchFamily="-106" charset="-122"/>
              </a:rPr>
              <a:t>What’s Trendy/ In </a:t>
            </a:r>
            <a:r>
              <a:rPr lang="en-US" altLang="zh-CN" sz="2400" b="1" dirty="0" smtClean="0">
                <a:ea typeface="宋体" pitchFamily="-106" charset="-122"/>
                <a:cs typeface="宋体" pitchFamily="-106" charset="-122"/>
              </a:rPr>
              <a:t>Fashion </a:t>
            </a:r>
            <a:r>
              <a:rPr lang="zh-CN" altLang="en-US" sz="2400" b="1" dirty="0" smtClean="0">
                <a:ea typeface="宋体" pitchFamily="-106" charset="-122"/>
                <a:cs typeface="宋体" pitchFamily="-106" charset="-122"/>
              </a:rPr>
              <a:t>流行</a:t>
            </a:r>
            <a:endParaRPr lang="en-US" altLang="zh-CN" sz="2400" b="1" dirty="0" smtClean="0">
              <a:ea typeface="宋体" pitchFamily="-106" charset="-122"/>
              <a:cs typeface="宋体" pitchFamily="-106" charset="-122"/>
            </a:endParaRPr>
          </a:p>
          <a:p>
            <a:pPr eaLnBrk="0" hangingPunct="0"/>
            <a:endParaRPr lang="zh-CN" altLang="en-US" dirty="0">
              <a:ea typeface="宋体" pitchFamily="-106" charset="-122"/>
              <a:cs typeface="宋体" pitchFamily="-106" charset="-122"/>
            </a:endParaRPr>
          </a:p>
        </p:txBody>
      </p:sp>
      <p:pic>
        <p:nvPicPr>
          <p:cNvPr id="48131" name="Picture 3" descr="what's trendy"/>
          <p:cNvPicPr>
            <a:picLocks noChangeAspect="1" noChangeArrowheads="1"/>
          </p:cNvPicPr>
          <p:nvPr/>
        </p:nvPicPr>
        <p:blipFill>
          <a:blip r:embed="rId3"/>
          <a:srcRect/>
          <a:stretch>
            <a:fillRect/>
          </a:stretch>
        </p:blipFill>
        <p:spPr bwMode="auto">
          <a:xfrm>
            <a:off x="304800" y="1474788"/>
            <a:ext cx="8610600" cy="44973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8130"/>
                                        </p:tgtEl>
                                        <p:attrNameLst>
                                          <p:attrName>style.visibility</p:attrName>
                                        </p:attrNameLst>
                                      </p:cBhvr>
                                      <p:to>
                                        <p:strVal val="visible"/>
                                      </p:to>
                                    </p:set>
                                    <p:anim to="" calcmode="lin" valueType="num">
                                      <p:cBhvr>
                                        <p:cTn id="7" dur="1" fill="hold"/>
                                        <p:tgtEl>
                                          <p:spTgt spid="48130"/>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48131"/>
                                        </p:tgtEl>
                                        <p:attrNameLst>
                                          <p:attrName>style.visibility</p:attrName>
                                        </p:attrNameLst>
                                      </p:cBhvr>
                                      <p:to>
                                        <p:strVal val="visible"/>
                                      </p:to>
                                    </p:set>
                                    <p:anim to="" calcmode="lin" valueType="num">
                                      <p:cBhvr>
                                        <p:cTn id="12" dur="1" fill="hold"/>
                                        <p:tgtEl>
                                          <p:spTgt spid="48131"/>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p:bld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0178" name="Rectangle 2"/>
          <p:cNvSpPr>
            <a:spLocks noChangeArrowheads="1"/>
          </p:cNvSpPr>
          <p:nvPr/>
        </p:nvSpPr>
        <p:spPr bwMode="auto">
          <a:xfrm>
            <a:off x="3733800" y="301387"/>
            <a:ext cx="2056272" cy="738664"/>
          </a:xfrm>
          <a:prstGeom prst="rect">
            <a:avLst/>
          </a:prstGeom>
          <a:noFill/>
          <a:ln w="9525">
            <a:noFill/>
            <a:miter lim="800000"/>
            <a:headEnd/>
            <a:tailEnd/>
          </a:ln>
        </p:spPr>
        <p:txBody>
          <a:bodyPr wrap="none" anchor="ctr">
            <a:prstTxWarp prst="textNoShape">
              <a:avLst/>
            </a:prstTxWarp>
            <a:spAutoFit/>
          </a:bodyPr>
          <a:lstStyle/>
          <a:p>
            <a:pPr eaLnBrk="0" hangingPunct="0"/>
            <a:r>
              <a:rPr lang="en-US" altLang="zh-CN" sz="2400" b="1" dirty="0">
                <a:ea typeface="宋体" pitchFamily="-106" charset="-122"/>
                <a:cs typeface="宋体" pitchFamily="-106" charset="-122"/>
              </a:rPr>
              <a:t>The </a:t>
            </a:r>
            <a:r>
              <a:rPr lang="en-US" altLang="zh-CN" sz="2400" b="1" dirty="0" smtClean="0">
                <a:ea typeface="宋体" pitchFamily="-106" charset="-122"/>
                <a:cs typeface="宋体" pitchFamily="-106" charset="-122"/>
              </a:rPr>
              <a:t>Child </a:t>
            </a:r>
            <a:r>
              <a:rPr lang="zh-CN" altLang="en-US" sz="2400" b="1" dirty="0" smtClean="0">
                <a:ea typeface="宋体" pitchFamily="-106" charset="-122"/>
                <a:cs typeface="宋体" pitchFamily="-106" charset="-122"/>
              </a:rPr>
              <a:t>孩子</a:t>
            </a:r>
            <a:endParaRPr lang="en-US" altLang="zh-CN" sz="2400" b="1" dirty="0" smtClean="0">
              <a:ea typeface="宋体" pitchFamily="-106" charset="-122"/>
              <a:cs typeface="宋体" pitchFamily="-106" charset="-122"/>
            </a:endParaRPr>
          </a:p>
          <a:p>
            <a:pPr eaLnBrk="0" hangingPunct="0"/>
            <a:endParaRPr lang="zh-CN" altLang="en-US" dirty="0">
              <a:ea typeface="宋体" pitchFamily="-106" charset="-122"/>
              <a:cs typeface="宋体" pitchFamily="-106" charset="-122"/>
            </a:endParaRPr>
          </a:p>
        </p:txBody>
      </p:sp>
      <p:pic>
        <p:nvPicPr>
          <p:cNvPr id="50179" name="Picture 3" descr="the child"/>
          <p:cNvPicPr>
            <a:picLocks noChangeAspect="1" noChangeArrowheads="1"/>
          </p:cNvPicPr>
          <p:nvPr/>
        </p:nvPicPr>
        <p:blipFill>
          <a:blip r:embed="rId3"/>
          <a:srcRect/>
          <a:stretch>
            <a:fillRect/>
          </a:stretch>
        </p:blipFill>
        <p:spPr bwMode="auto">
          <a:xfrm>
            <a:off x="304800" y="1474788"/>
            <a:ext cx="8610600" cy="44973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0178"/>
                                        </p:tgtEl>
                                        <p:attrNameLst>
                                          <p:attrName>style.visibility</p:attrName>
                                        </p:attrNameLst>
                                      </p:cBhvr>
                                      <p:to>
                                        <p:strVal val="visible"/>
                                      </p:to>
                                    </p:set>
                                    <p:anim to="" calcmode="lin" valueType="num">
                                      <p:cBhvr>
                                        <p:cTn id="7" dur="1" fill="hold"/>
                                        <p:tgtEl>
                                          <p:spTgt spid="50178"/>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50179"/>
                                        </p:tgtEl>
                                        <p:attrNameLst>
                                          <p:attrName>style.visibility</p:attrName>
                                        </p:attrNameLst>
                                      </p:cBhvr>
                                      <p:to>
                                        <p:strVal val="visible"/>
                                      </p:to>
                                    </p:set>
                                    <p:anim to="" calcmode="lin" valueType="num">
                                      <p:cBhvr>
                                        <p:cTn id="12" dur="1" fill="hold"/>
                                        <p:tgtEl>
                                          <p:spTgt spid="50179"/>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p:bld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a:xfrm>
            <a:off x="762000" y="5715000"/>
            <a:ext cx="7772400" cy="1143000"/>
          </a:xfrm>
        </p:spPr>
        <p:txBody>
          <a:bodyPr/>
          <a:lstStyle/>
          <a:p>
            <a:r>
              <a:rPr lang="en-US" sz="2400">
                <a:solidFill>
                  <a:schemeClr val="bg1"/>
                </a:solidFill>
                <a:latin typeface="Arial" pitchFamily="-106" charset="0"/>
              </a:rPr>
              <a:t>Average Annual Temperature</a:t>
            </a:r>
            <a:endParaRPr lang="en-US" sz="2400">
              <a:latin typeface="Arial" pitchFamily="-106" charset="0"/>
            </a:endParaRPr>
          </a:p>
        </p:txBody>
      </p:sp>
      <p:pic>
        <p:nvPicPr>
          <p:cNvPr id="143363" name="Picture 3"/>
          <p:cNvPicPr>
            <a:picLocks noChangeAspect="1" noChangeArrowheads="1"/>
          </p:cNvPicPr>
          <p:nvPr/>
        </p:nvPicPr>
        <p:blipFill>
          <a:blip r:embed="rId3"/>
          <a:srcRect/>
          <a:stretch>
            <a:fillRect/>
          </a:stretch>
        </p:blipFill>
        <p:spPr bwMode="auto">
          <a:xfrm>
            <a:off x="685800" y="304800"/>
            <a:ext cx="7423150" cy="56927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2226" name="Rectangle 2"/>
          <p:cNvSpPr>
            <a:spLocks noChangeArrowheads="1"/>
          </p:cNvSpPr>
          <p:nvPr/>
        </p:nvSpPr>
        <p:spPr bwMode="auto">
          <a:xfrm>
            <a:off x="3962400" y="301387"/>
            <a:ext cx="2659652" cy="738664"/>
          </a:xfrm>
          <a:prstGeom prst="rect">
            <a:avLst/>
          </a:prstGeom>
          <a:noFill/>
          <a:ln w="9525">
            <a:noFill/>
            <a:miter lim="800000"/>
            <a:headEnd/>
            <a:tailEnd/>
          </a:ln>
        </p:spPr>
        <p:txBody>
          <a:bodyPr wrap="none" anchor="ctr">
            <a:prstTxWarp prst="textNoShape">
              <a:avLst/>
            </a:prstTxWarp>
            <a:spAutoFit/>
          </a:bodyPr>
          <a:lstStyle/>
          <a:p>
            <a:pPr eaLnBrk="0" hangingPunct="0"/>
            <a:r>
              <a:rPr lang="en-US" altLang="zh-CN" sz="2400" b="1" dirty="0">
                <a:ea typeface="宋体" pitchFamily="-106" charset="-122"/>
                <a:cs typeface="宋体" pitchFamily="-106" charset="-122"/>
              </a:rPr>
              <a:t>New </a:t>
            </a:r>
            <a:r>
              <a:rPr lang="en-US" altLang="zh-CN" sz="2400" b="1" dirty="0" smtClean="0">
                <a:ea typeface="宋体" pitchFamily="-106" charset="-122"/>
                <a:cs typeface="宋体" pitchFamily="-106" charset="-122"/>
              </a:rPr>
              <a:t>Things </a:t>
            </a:r>
            <a:r>
              <a:rPr lang="zh-CN" altLang="en-US" sz="2400" b="1" dirty="0" smtClean="0">
                <a:ea typeface="宋体" pitchFamily="-106" charset="-122"/>
                <a:cs typeface="宋体" pitchFamily="-106" charset="-122"/>
              </a:rPr>
              <a:t>新事物</a:t>
            </a:r>
            <a:endParaRPr lang="en-US" altLang="zh-CN" sz="2400" b="1" dirty="0" smtClean="0">
              <a:ea typeface="宋体" pitchFamily="-106" charset="-122"/>
              <a:cs typeface="宋体" pitchFamily="-106" charset="-122"/>
            </a:endParaRPr>
          </a:p>
          <a:p>
            <a:pPr eaLnBrk="0" hangingPunct="0"/>
            <a:endParaRPr lang="zh-CN" altLang="en-US" dirty="0">
              <a:ea typeface="宋体" pitchFamily="-106" charset="-122"/>
              <a:cs typeface="宋体" pitchFamily="-106" charset="-122"/>
            </a:endParaRPr>
          </a:p>
        </p:txBody>
      </p:sp>
      <p:pic>
        <p:nvPicPr>
          <p:cNvPr id="52227" name="Picture 3" descr="new things"/>
          <p:cNvPicPr>
            <a:picLocks noChangeAspect="1" noChangeArrowheads="1"/>
          </p:cNvPicPr>
          <p:nvPr/>
        </p:nvPicPr>
        <p:blipFill>
          <a:blip r:embed="rId3"/>
          <a:srcRect/>
          <a:stretch>
            <a:fillRect/>
          </a:stretch>
        </p:blipFill>
        <p:spPr bwMode="auto">
          <a:xfrm>
            <a:off x="304800" y="1219200"/>
            <a:ext cx="8382000" cy="4953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2226"/>
                                        </p:tgtEl>
                                        <p:attrNameLst>
                                          <p:attrName>style.visibility</p:attrName>
                                        </p:attrNameLst>
                                      </p:cBhvr>
                                      <p:to>
                                        <p:strVal val="visible"/>
                                      </p:to>
                                    </p:set>
                                    <p:anim to="" calcmode="lin" valueType="num">
                                      <p:cBhvr>
                                        <p:cTn id="7" dur="1" fill="hold"/>
                                        <p:tgtEl>
                                          <p:spTgt spid="52226"/>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52227"/>
                                        </p:tgtEl>
                                        <p:attrNameLst>
                                          <p:attrName>style.visibility</p:attrName>
                                        </p:attrNameLst>
                                      </p:cBhvr>
                                      <p:to>
                                        <p:strVal val="visible"/>
                                      </p:to>
                                    </p:set>
                                    <p:anim to="" calcmode="lin" valueType="num">
                                      <p:cBhvr>
                                        <p:cTn id="12" dur="1" fill="hold"/>
                                        <p:tgtEl>
                                          <p:spTgt spid="52227"/>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6" grpId="0"/>
    </p:bldLst>
  </p:timing>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4274" name="Rectangle 2"/>
          <p:cNvSpPr>
            <a:spLocks noChangeArrowheads="1"/>
          </p:cNvSpPr>
          <p:nvPr/>
        </p:nvSpPr>
        <p:spPr bwMode="auto">
          <a:xfrm>
            <a:off x="2209800" y="381000"/>
            <a:ext cx="5329238" cy="822325"/>
          </a:xfrm>
          <a:prstGeom prst="rect">
            <a:avLst/>
          </a:prstGeom>
          <a:noFill/>
          <a:ln w="9525">
            <a:noFill/>
            <a:miter lim="800000"/>
            <a:headEnd/>
            <a:tailEnd/>
          </a:ln>
        </p:spPr>
        <p:txBody>
          <a:bodyPr wrap="none" anchor="ctr">
            <a:prstTxWarp prst="textNoShape">
              <a:avLst/>
            </a:prstTxWarp>
            <a:spAutoFit/>
          </a:bodyPr>
          <a:lstStyle/>
          <a:p>
            <a:pPr eaLnBrk="0" hangingPunct="0"/>
            <a:r>
              <a:rPr lang="en-US" altLang="zh-CN" sz="2400" b="1">
                <a:ea typeface="宋体" pitchFamily="-106" charset="-122"/>
                <a:cs typeface="宋体" pitchFamily="-106" charset="-122"/>
              </a:rPr>
              <a:t>Perception on Each Other’s Culture</a:t>
            </a:r>
          </a:p>
          <a:p>
            <a:pPr eaLnBrk="0" hangingPunct="0"/>
            <a:endParaRPr lang="zh-CN" altLang="en-US" sz="2400" b="1">
              <a:ea typeface="宋体" pitchFamily="-106" charset="-122"/>
              <a:cs typeface="宋体" pitchFamily="-106" charset="-122"/>
            </a:endParaRPr>
          </a:p>
        </p:txBody>
      </p:sp>
      <p:pic>
        <p:nvPicPr>
          <p:cNvPr id="54275" name="Picture 3" descr="perception on each other's culture"/>
          <p:cNvPicPr>
            <a:picLocks noChangeAspect="1" noChangeArrowheads="1"/>
          </p:cNvPicPr>
          <p:nvPr/>
        </p:nvPicPr>
        <p:blipFill>
          <a:blip r:embed="rId3"/>
          <a:srcRect/>
          <a:stretch>
            <a:fillRect/>
          </a:stretch>
        </p:blipFill>
        <p:spPr bwMode="auto">
          <a:xfrm>
            <a:off x="228600" y="1371600"/>
            <a:ext cx="8763000" cy="45783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4274"/>
                                        </p:tgtEl>
                                        <p:attrNameLst>
                                          <p:attrName>style.visibility</p:attrName>
                                        </p:attrNameLst>
                                      </p:cBhvr>
                                      <p:to>
                                        <p:strVal val="visible"/>
                                      </p:to>
                                    </p:set>
                                    <p:anim to="" calcmode="lin" valueType="num">
                                      <p:cBhvr>
                                        <p:cTn id="7" dur="1" fill="hold"/>
                                        <p:tgtEl>
                                          <p:spTgt spid="54274"/>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54275"/>
                                        </p:tgtEl>
                                        <p:attrNameLst>
                                          <p:attrName>style.visibility</p:attrName>
                                        </p:attrNameLst>
                                      </p:cBhvr>
                                      <p:to>
                                        <p:strVal val="visible"/>
                                      </p:to>
                                    </p:set>
                                    <p:anim to="" calcmode="lin" valueType="num">
                                      <p:cBhvr>
                                        <p:cTn id="12" dur="1" fill="hold"/>
                                        <p:tgtEl>
                                          <p:spTgt spid="54275"/>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4" grpId="0"/>
    </p:bldLst>
  </p:timing>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339881"/>
            <a:ext cx="8001000" cy="1143000"/>
          </a:xfrm>
        </p:spPr>
        <p:txBody>
          <a:bodyPr/>
          <a:lstStyle/>
          <a:p>
            <a:r>
              <a:rPr lang="en-US" sz="4000" dirty="0" smtClean="0"/>
              <a:t>What do you know about Chinese Culture now?</a:t>
            </a:r>
            <a:endParaRPr lang="en-US" sz="4000" dirty="0"/>
          </a:p>
        </p:txBody>
      </p:sp>
      <p:sp>
        <p:nvSpPr>
          <p:cNvPr id="5" name="Content Placeholder 4"/>
          <p:cNvSpPr>
            <a:spLocks noGrp="1"/>
          </p:cNvSpPr>
          <p:nvPr>
            <p:ph idx="1"/>
          </p:nvPr>
        </p:nvSpPr>
        <p:spPr>
          <a:xfrm>
            <a:off x="1" y="1735184"/>
            <a:ext cx="9144000" cy="1753072"/>
          </a:xfrm>
        </p:spPr>
        <p:txBody>
          <a:bodyPr>
            <a:normAutofit/>
          </a:bodyPr>
          <a:lstStyle/>
          <a:p>
            <a:pPr>
              <a:buNone/>
            </a:pPr>
            <a:r>
              <a:rPr lang="en-US" dirty="0" smtClean="0"/>
              <a:t>Chinese culture is one of the world's oldest and most complex. The area in which the culture is dominant covers a large geographical region in eastern Asia with customs and traditions varying greatly between towns, cities and provinces.</a:t>
            </a:r>
          </a:p>
        </p:txBody>
      </p:sp>
      <p:sp>
        <p:nvSpPr>
          <p:cNvPr id="4" name="TextBox 3"/>
          <p:cNvSpPr txBox="1"/>
          <p:nvPr/>
        </p:nvSpPr>
        <p:spPr>
          <a:xfrm>
            <a:off x="571500" y="3488256"/>
            <a:ext cx="8001000" cy="4750018"/>
          </a:xfrm>
          <a:prstGeom prst="rect">
            <a:avLst/>
          </a:prstGeom>
          <a:noFill/>
        </p:spPr>
        <p:txBody>
          <a:bodyPr wrap="square" rtlCol="0">
            <a:spAutoFit/>
          </a:bodyPr>
          <a:lstStyle/>
          <a:p>
            <a:pPr marL="457200" lvl="0" indent="-457200" defTabSz="914400">
              <a:spcAft>
                <a:spcPts val="2000"/>
              </a:spcAft>
              <a:buFont typeface="Wingdings 2" pitchFamily="18" charset="2"/>
              <a:buChar char=""/>
            </a:pPr>
            <a:r>
              <a:rPr lang="en-US" sz="2400" dirty="0" smtClean="0">
                <a:solidFill>
                  <a:prstClr val="black"/>
                </a:solidFill>
              </a:rPr>
              <a:t>What are you most nervous about this travelling ?</a:t>
            </a:r>
            <a:endParaRPr lang="zh-CN" altLang="en-US" sz="2400" dirty="0" smtClean="0">
              <a:solidFill>
                <a:prstClr val="black"/>
              </a:solidFill>
            </a:endParaRPr>
          </a:p>
          <a:p>
            <a:pPr marL="457200" lvl="0" indent="-457200" defTabSz="914400">
              <a:spcAft>
                <a:spcPts val="2000"/>
              </a:spcAft>
              <a:buFont typeface="Wingdings 2" pitchFamily="18" charset="2"/>
              <a:buChar char=""/>
            </a:pPr>
            <a:r>
              <a:rPr lang="en-US" sz="2400" dirty="0" smtClean="0">
                <a:solidFill>
                  <a:prstClr val="black"/>
                </a:solidFill>
              </a:rPr>
              <a:t>What are you most exciting about this Culture?</a:t>
            </a:r>
            <a:endParaRPr lang="zh-CN" altLang="en-US" sz="2400" dirty="0" smtClean="0">
              <a:solidFill>
                <a:prstClr val="black"/>
              </a:solidFill>
            </a:endParaRPr>
          </a:p>
          <a:p>
            <a:pPr marL="457200" lvl="0" indent="-457200" defTabSz="914400">
              <a:spcAft>
                <a:spcPts val="2000"/>
              </a:spcAft>
              <a:buFont typeface="Wingdings 2" pitchFamily="18" charset="2"/>
              <a:buChar char=""/>
            </a:pPr>
            <a:r>
              <a:rPr lang="en-US" sz="2400" dirty="0" smtClean="0">
                <a:solidFill>
                  <a:prstClr val="black"/>
                </a:solidFill>
              </a:rPr>
              <a:t>What are you most confidence about this travelling ?</a:t>
            </a:r>
            <a:endParaRPr lang="zh-CN" altLang="en-US" sz="2400" dirty="0" smtClean="0">
              <a:solidFill>
                <a:prstClr val="black"/>
              </a:solidFill>
            </a:endParaRPr>
          </a:p>
          <a:p>
            <a:pPr marL="457200" lvl="0" indent="-457200" defTabSz="914400">
              <a:spcAft>
                <a:spcPts val="2000"/>
              </a:spcAft>
              <a:buFont typeface="Wingdings 2" pitchFamily="18" charset="2"/>
              <a:buChar char=""/>
            </a:pPr>
            <a:r>
              <a:rPr lang="en-US" sz="2400" dirty="0" smtClean="0">
                <a:solidFill>
                  <a:prstClr val="black"/>
                </a:solidFill>
              </a:rPr>
              <a:t>Do you afraid about something? What is that?</a:t>
            </a:r>
            <a:endParaRPr lang="zh-CN" altLang="en-US" sz="2400" dirty="0" smtClean="0">
              <a:solidFill>
                <a:prstClr val="black"/>
              </a:solidFill>
            </a:endParaRPr>
          </a:p>
          <a:p>
            <a:pPr marL="457200" lvl="0" indent="-457200" defTabSz="914400">
              <a:spcAft>
                <a:spcPts val="2000"/>
              </a:spcAft>
              <a:buFont typeface="Wingdings 2" pitchFamily="18" charset="2"/>
              <a:buChar char=""/>
            </a:pPr>
            <a:r>
              <a:rPr lang="en-US" sz="2400" dirty="0" smtClean="0">
                <a:solidFill>
                  <a:prstClr val="black"/>
                </a:solidFill>
              </a:rPr>
              <a:t>What is your favorite part of this Culture?</a:t>
            </a:r>
          </a:p>
          <a:p>
            <a:pPr marL="457200" lvl="0" indent="-457200" defTabSz="914400">
              <a:spcAft>
                <a:spcPts val="2000"/>
              </a:spcAft>
              <a:buFont typeface="Wingdings 2" pitchFamily="18" charset="2"/>
              <a:buChar char=""/>
            </a:pPr>
            <a:endParaRPr lang="zh-CN" altLang="en-US" sz="2400" dirty="0" smtClean="0">
              <a:solidFill>
                <a:prstClr val="black"/>
              </a:solidFill>
            </a:endParaRPr>
          </a:p>
          <a:p>
            <a:pPr marL="457200" lvl="0" indent="-457200" defTabSz="914400">
              <a:spcAft>
                <a:spcPts val="2000"/>
              </a:spcAft>
              <a:buFont typeface="Wingdings 2" pitchFamily="18" charset="2"/>
              <a:buChar char=""/>
            </a:pPr>
            <a:endParaRPr lang="en-US" sz="2400" dirty="0" smtClean="0">
              <a:solidFill>
                <a:prstClr val="black"/>
              </a:solidFill>
            </a:endParaRPr>
          </a:p>
          <a:p>
            <a:endParaRPr lang="en-US"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pic>
        <p:nvPicPr>
          <p:cNvPr id="4" name="Content Placeholder 3"/>
          <p:cNvPicPr>
            <a:picLocks noGrp="1" noChangeAspect="1"/>
          </p:cNvPicPr>
          <p:nvPr>
            <p:ph idx="1"/>
          </p:nvPr>
        </p:nvPicPr>
        <p:blipFill>
          <a:blip r:embed="rId2"/>
          <a:srcRect l="-19352" r="-19352"/>
          <a:stretch>
            <a:fillRect/>
          </a:stretch>
        </p:blipFill>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Temperature for Beijing</a:t>
            </a:r>
            <a:endParaRPr lang="en-US" sz="3600" dirty="0"/>
          </a:p>
        </p:txBody>
      </p:sp>
      <p:pic>
        <p:nvPicPr>
          <p:cNvPr id="4" name="Content Placeholder 3" descr="图片 1.png"/>
          <p:cNvPicPr>
            <a:picLocks noGrp="1" noChangeAspect="1"/>
          </p:cNvPicPr>
          <p:nvPr>
            <p:ph idx="1"/>
          </p:nvPr>
        </p:nvPicPr>
        <p:blipFill>
          <a:blip r:embed="rId2"/>
          <a:srcRect l="-53170" r="-53170"/>
          <a:stretch>
            <a:fillRect/>
          </a:stretch>
        </p:blipFill>
        <p:spPr>
          <a:xfrm>
            <a:off x="-3209012" y="1417638"/>
            <a:ext cx="15983717" cy="5216729"/>
          </a:xfr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762000" y="5715000"/>
            <a:ext cx="7772400" cy="1143000"/>
          </a:xfrm>
        </p:spPr>
        <p:txBody>
          <a:bodyPr/>
          <a:lstStyle/>
          <a:p>
            <a:r>
              <a:rPr lang="en-US" sz="2400">
                <a:solidFill>
                  <a:schemeClr val="bg1"/>
                </a:solidFill>
                <a:latin typeface="Arial" pitchFamily="-106" charset="0"/>
              </a:rPr>
              <a:t>rainfall distribution</a:t>
            </a:r>
            <a:endParaRPr lang="en-US" sz="2400">
              <a:latin typeface="Arial" pitchFamily="-106" charset="0"/>
            </a:endParaRPr>
          </a:p>
        </p:txBody>
      </p:sp>
      <p:pic>
        <p:nvPicPr>
          <p:cNvPr id="33795" name="Picture 3" descr="map"/>
          <p:cNvPicPr>
            <a:picLocks noChangeAspect="1" noChangeArrowheads="1"/>
          </p:cNvPicPr>
          <p:nvPr/>
        </p:nvPicPr>
        <p:blipFill>
          <a:blip r:embed="rId3"/>
          <a:srcRect/>
          <a:stretch>
            <a:fillRect/>
          </a:stretch>
        </p:blipFill>
        <p:spPr bwMode="auto">
          <a:xfrm>
            <a:off x="762000" y="0"/>
            <a:ext cx="7637463" cy="5813425"/>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1447800" y="3170238"/>
            <a:ext cx="6248400" cy="641350"/>
          </a:xfrm>
          <a:prstGeom prst="rect">
            <a:avLst/>
          </a:prstGeom>
          <a:noFill/>
          <a:ln w="9525">
            <a:noFill/>
            <a:miter lim="800000"/>
            <a:headEnd/>
            <a:tailEnd/>
          </a:ln>
        </p:spPr>
        <p:txBody>
          <a:bodyPr anchor="ctr">
            <a:prstTxWarp prst="textNoShape">
              <a:avLst/>
            </a:prstTxWarp>
            <a:spAutoFit/>
          </a:bodyPr>
          <a:lstStyle/>
          <a:p>
            <a:endParaRPr lang="en-US" sz="3600">
              <a:solidFill>
                <a:schemeClr val="bg1"/>
              </a:solidFill>
            </a:endParaRPr>
          </a:p>
        </p:txBody>
      </p:sp>
      <p:sp>
        <p:nvSpPr>
          <p:cNvPr id="23555" name="Text Box 3"/>
          <p:cNvSpPr txBox="1">
            <a:spLocks noChangeArrowheads="1"/>
          </p:cNvSpPr>
          <p:nvPr/>
        </p:nvSpPr>
        <p:spPr bwMode="auto">
          <a:xfrm>
            <a:off x="4937125" y="2863850"/>
            <a:ext cx="184150" cy="457200"/>
          </a:xfrm>
          <a:prstGeom prst="rect">
            <a:avLst/>
          </a:prstGeom>
          <a:noFill/>
          <a:ln w="9525">
            <a:noFill/>
            <a:miter lim="800000"/>
            <a:headEnd/>
            <a:tailEnd/>
          </a:ln>
        </p:spPr>
        <p:txBody>
          <a:bodyPr wrap="none" anchor="ctr">
            <a:prstTxWarp prst="textNoShape">
              <a:avLst/>
            </a:prstTxWarp>
            <a:spAutoFit/>
          </a:bodyPr>
          <a:lstStyle/>
          <a:p>
            <a:pPr>
              <a:spcBef>
                <a:spcPct val="50000"/>
              </a:spcBef>
            </a:pPr>
            <a:endParaRPr lang="en-US"/>
          </a:p>
        </p:txBody>
      </p:sp>
      <p:sp>
        <p:nvSpPr>
          <p:cNvPr id="23556" name="Text Box 4"/>
          <p:cNvSpPr txBox="1">
            <a:spLocks noChangeArrowheads="1"/>
          </p:cNvSpPr>
          <p:nvPr/>
        </p:nvSpPr>
        <p:spPr bwMode="auto">
          <a:xfrm>
            <a:off x="457200" y="0"/>
            <a:ext cx="7843838" cy="1754188"/>
          </a:xfrm>
          <a:prstGeom prst="rect">
            <a:avLst/>
          </a:prstGeom>
          <a:noFill/>
          <a:ln w="9525">
            <a:noFill/>
            <a:miter lim="800000"/>
            <a:headEnd/>
            <a:tailEnd/>
          </a:ln>
        </p:spPr>
        <p:txBody>
          <a:bodyPr wrap="none" anchor="ctr">
            <a:prstTxWarp prst="textNoShape">
              <a:avLst/>
            </a:prstTxWarp>
            <a:spAutoFit/>
          </a:bodyPr>
          <a:lstStyle/>
          <a:p>
            <a:r>
              <a:rPr lang="en-US" sz="3600" dirty="0">
                <a:solidFill>
                  <a:srgbClr val="603E0E"/>
                </a:solidFill>
              </a:rPr>
              <a:t>This country has the largest population in</a:t>
            </a:r>
          </a:p>
          <a:p>
            <a:r>
              <a:rPr lang="en-US" sz="3600" dirty="0">
                <a:solidFill>
                  <a:srgbClr val="603E0E"/>
                </a:solidFill>
              </a:rPr>
              <a:t>the world.</a:t>
            </a:r>
          </a:p>
          <a:p>
            <a:r>
              <a:rPr lang="en-US" sz="3600" b="1" dirty="0">
                <a:solidFill>
                  <a:srgbClr val="603E0E"/>
                </a:solidFill>
              </a:rPr>
              <a:t>1,331,460,000 - 2009</a:t>
            </a:r>
            <a:endParaRPr lang="en-US" sz="3600" dirty="0">
              <a:solidFill>
                <a:srgbClr val="603E0E"/>
              </a:solidFill>
            </a:endParaRPr>
          </a:p>
        </p:txBody>
      </p:sp>
      <p:pic>
        <p:nvPicPr>
          <p:cNvPr id="23557" name="Picture 4" descr="World_population.PNG"/>
          <p:cNvPicPr>
            <a:picLocks noChangeAspect="1"/>
          </p:cNvPicPr>
          <p:nvPr/>
        </p:nvPicPr>
        <p:blipFill>
          <a:blip r:embed="rId2"/>
          <a:srcRect/>
          <a:stretch>
            <a:fillRect/>
          </a:stretch>
        </p:blipFill>
        <p:spPr bwMode="auto">
          <a:xfrm>
            <a:off x="0" y="2286000"/>
            <a:ext cx="9144000" cy="4165600"/>
          </a:xfrm>
          <a:prstGeom prst="rect">
            <a:avLst/>
          </a:prstGeom>
          <a:noFill/>
          <a:ln w="9525">
            <a:noFill/>
            <a:miter lim="800000"/>
            <a:headEnd/>
            <a:tailEnd/>
          </a:ln>
        </p:spPr>
      </p:pic>
      <p:sp>
        <p:nvSpPr>
          <p:cNvPr id="23558" name="TextBox 5"/>
          <p:cNvSpPr txBox="1">
            <a:spLocks noChangeArrowheads="1"/>
          </p:cNvSpPr>
          <p:nvPr/>
        </p:nvSpPr>
        <p:spPr bwMode="auto">
          <a:xfrm>
            <a:off x="1371600" y="6396038"/>
            <a:ext cx="6457950" cy="461962"/>
          </a:xfrm>
          <a:prstGeom prst="rect">
            <a:avLst/>
          </a:prstGeom>
          <a:noFill/>
          <a:ln w="9525">
            <a:noFill/>
            <a:miter lim="800000"/>
            <a:headEnd/>
            <a:tailEnd/>
          </a:ln>
        </p:spPr>
        <p:txBody>
          <a:bodyPr wrap="none">
            <a:prstTxWarp prst="textNoShape">
              <a:avLst/>
            </a:prstTxWarp>
            <a:spAutoFit/>
          </a:bodyPr>
          <a:lstStyle/>
          <a:p>
            <a:r>
              <a:rPr lang="en-US"/>
              <a:t>Map of countries by population for the year 2010</a:t>
            </a:r>
          </a:p>
        </p:txBody>
      </p: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TIMING" val="|4.3|3.4|4.5"/>
</p:tagLst>
</file>

<file path=ppt/tags/tag2.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TIMING" val="|1.4|5.9|0.8|0.9|2.8|3.3"/>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avelogue">
  <a:themeElements>
    <a:clrScheme name="Travelogue">
      <a:dk1>
        <a:sysClr val="windowText" lastClr="000000"/>
      </a:dk1>
      <a:lt1>
        <a:srgbClr val="EAC968"/>
      </a:lt1>
      <a:dk2>
        <a:srgbClr val="2A2515"/>
      </a:dk2>
      <a:lt2>
        <a:srgbClr val="82682C"/>
      </a:lt2>
      <a:accent1>
        <a:srgbClr val="B74D21"/>
      </a:accent1>
      <a:accent2>
        <a:srgbClr val="A32323"/>
      </a:accent2>
      <a:accent3>
        <a:srgbClr val="4576A3"/>
      </a:accent3>
      <a:accent4>
        <a:srgbClr val="615D9A"/>
      </a:accent4>
      <a:accent5>
        <a:srgbClr val="67924B"/>
      </a:accent5>
      <a:accent6>
        <a:srgbClr val="BF7B1B"/>
      </a:accent6>
      <a:hlink>
        <a:srgbClr val="99350B"/>
      </a:hlink>
      <a:folHlink>
        <a:srgbClr val="785140"/>
      </a:folHlink>
    </a:clrScheme>
    <a:fontScheme name="Travelogue">
      <a:majorFont>
        <a:latin typeface="Calisto MT"/>
        <a:ea typeface=""/>
        <a:cs typeface=""/>
        <a:font script="Jpan" typeface="ＭＳ 明朝"/>
      </a:majorFont>
      <a:minorFont>
        <a:latin typeface="Calisto MT"/>
        <a:ea typeface=""/>
        <a:cs typeface=""/>
        <a:font script="Jpan" typeface="ＭＳ 明朝"/>
      </a:minorFont>
    </a:fontScheme>
    <a:fmtScheme name="Travelogue">
      <a:fillStyleLst>
        <a:solidFill>
          <a:schemeClr val="phClr"/>
        </a:solidFill>
        <a:blipFill rotWithShape="1">
          <a:blip xmlns:r="http://schemas.openxmlformats.org/officeDocument/2006/relationships" r:embed="rId1">
            <a:duotone>
              <a:schemeClr val="phClr">
                <a:shade val="20000"/>
                <a:satMod val="130000"/>
              </a:schemeClr>
              <a:schemeClr val="phClr">
                <a:tint val="80000"/>
                <a:satMod val="150000"/>
              </a:schemeClr>
            </a:duotone>
          </a:blip>
          <a:tile tx="0" ty="0" sx="50000" sy="50000" flip="none" algn="tl"/>
        </a:blipFill>
        <a:blipFill rotWithShape="1">
          <a:blip xmlns:r="http://schemas.openxmlformats.org/officeDocument/2006/relationships" r:embed="rId2">
            <a:duotone>
              <a:schemeClr val="phClr">
                <a:shade val="20000"/>
                <a:satMod val="130000"/>
              </a:schemeClr>
              <a:schemeClr val="phClr">
                <a:tint val="80000"/>
                <a:satMod val="150000"/>
              </a:schemeClr>
            </a:duotone>
          </a:blip>
          <a:tile tx="0" ty="0" sx="50000" sy="50000" flip="none" algn="tl"/>
        </a:blip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dir="6600000" sx="102000" sy="102000" rotWithShape="0">
              <a:srgbClr val="000000">
                <a:alpha val="35000"/>
              </a:srgbClr>
            </a:outerShdw>
          </a:effectLst>
        </a:effectStyle>
        <a:effectStyle>
          <a:effectLst>
            <a:outerShdw blurRad="88900" dist="63500" dir="2400000" rotWithShape="0">
              <a:srgbClr val="000000">
                <a:alpha val="50000"/>
              </a:srgbClr>
            </a:outerShdw>
          </a:effectLst>
          <a:scene3d>
            <a:camera prst="orthographicFront">
              <a:rot lat="0" lon="0" rev="0"/>
            </a:camera>
            <a:lightRig rig="sunset" dir="t">
              <a:rot lat="0" lon="0" rev="4200000"/>
            </a:lightRig>
          </a:scene3d>
          <a:sp3d>
            <a:bevelT w="63500" h="25400" prst="coolSlant"/>
          </a:sp3d>
        </a:effectStyle>
      </a:effectStyleLst>
      <a:bgFillStyleLst>
        <a:solidFill>
          <a:schemeClr val="phClr"/>
        </a:solidFill>
        <a:gradFill rotWithShape="1">
          <a:gsLst>
            <a:gs pos="0">
              <a:schemeClr val="phClr">
                <a:tint val="50000"/>
                <a:shade val="90000"/>
                <a:hueMod val="85000"/>
                <a:satMod val="300000"/>
                <a:lumMod val="100000"/>
              </a:schemeClr>
            </a:gs>
            <a:gs pos="40000">
              <a:schemeClr val="phClr">
                <a:tint val="45000"/>
                <a:shade val="99000"/>
                <a:hueMod val="95000"/>
                <a:satMod val="300000"/>
                <a:lumMod val="100000"/>
              </a:schemeClr>
            </a:gs>
            <a:gs pos="100000">
              <a:schemeClr val="phClr">
                <a:shade val="20000"/>
                <a:hueMod val="95000"/>
                <a:satMod val="255000"/>
                <a:lumMod val="100000"/>
              </a:schemeClr>
            </a:gs>
          </a:gsLst>
          <a:path path="circle">
            <a:fillToRect l="50000" t="-80000" r="50000" b="180000"/>
          </a:path>
        </a:gradFill>
        <a:gradFill rotWithShape="1">
          <a:gsLst>
            <a:gs pos="0">
              <a:schemeClr val="phClr">
                <a:tint val="70000"/>
                <a:satMod val="2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Travelogue.thmx</Template>
  <TotalTime>2826</TotalTime>
  <Words>2288</Words>
  <Application>Microsoft Macintosh PowerPoint</Application>
  <PresentationFormat>On-screen Show (4:3)</PresentationFormat>
  <Paragraphs>225</Paragraphs>
  <Slides>63</Slides>
  <Notes>39</Notes>
  <HiddenSlides>0</HiddenSlides>
  <MMClips>0</MMClips>
  <ScaleCrop>false</ScaleCrop>
  <HeadingPairs>
    <vt:vector size="4" baseType="variant">
      <vt:variant>
        <vt:lpstr>Design Template</vt:lpstr>
      </vt:variant>
      <vt:variant>
        <vt:i4>1</vt:i4>
      </vt:variant>
      <vt:variant>
        <vt:lpstr>Slide Titles</vt:lpstr>
      </vt:variant>
      <vt:variant>
        <vt:i4>63</vt:i4>
      </vt:variant>
    </vt:vector>
  </HeadingPairs>
  <TitlesOfParts>
    <vt:vector size="64" baseType="lpstr">
      <vt:lpstr>Travelogue</vt:lpstr>
      <vt:lpstr>China and Chinese Culture</vt:lpstr>
      <vt:lpstr>What is Culture?</vt:lpstr>
      <vt:lpstr>Cultural Appreciation</vt:lpstr>
      <vt:lpstr>Slide 4</vt:lpstr>
      <vt:lpstr>Geography of China</vt:lpstr>
      <vt:lpstr>Average Annual Temperature</vt:lpstr>
      <vt:lpstr>Temperature for Beijing</vt:lpstr>
      <vt:lpstr>rainfall distribution</vt:lpstr>
      <vt:lpstr>Slide 9</vt:lpstr>
      <vt:lpstr>Language</vt:lpstr>
      <vt:lpstr>Slide 11</vt:lpstr>
      <vt:lpstr>Slide 12</vt:lpstr>
      <vt:lpstr>Slide 13</vt:lpstr>
      <vt:lpstr>Buddhism</vt:lpstr>
      <vt:lpstr>Taoism</vt:lpstr>
      <vt:lpstr> Confucianism </vt:lpstr>
      <vt:lpstr> Confucianism </vt:lpstr>
      <vt:lpstr>Chinese zodiac</vt:lpstr>
      <vt:lpstr>Chinese Festival</vt:lpstr>
      <vt:lpstr>Slide 20</vt:lpstr>
      <vt:lpstr>Slide 21</vt:lpstr>
      <vt:lpstr>Slide 22</vt:lpstr>
      <vt:lpstr>Slide 23</vt:lpstr>
      <vt:lpstr>Slide 24</vt:lpstr>
      <vt:lpstr>Slide 25</vt:lpstr>
      <vt:lpstr>Slide 26</vt:lpstr>
      <vt:lpstr>Martial Arts (Wushu)</vt:lpstr>
      <vt:lpstr>Slide 28</vt:lpstr>
      <vt:lpstr>Slide 29</vt:lpstr>
      <vt:lpstr>Cities</vt:lpstr>
      <vt:lpstr> Rural area</vt:lpstr>
      <vt:lpstr>One-child policy</vt:lpstr>
      <vt:lpstr>What you may be involved in China</vt:lpstr>
      <vt:lpstr> “Face”</vt:lpstr>
      <vt:lpstr> Gift Giving</vt:lpstr>
      <vt:lpstr>Dining Etiquette</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What do you know about Chinese Culture now?</vt:lpstr>
      <vt:lpstr>Questions?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Ruohan  Sun</dc:creator>
  <cp:lastModifiedBy>Ruohan  Sun</cp:lastModifiedBy>
  <cp:revision>20</cp:revision>
  <cp:lastPrinted>2012-02-08T21:21:09Z</cp:lastPrinted>
  <dcterms:created xsi:type="dcterms:W3CDTF">2012-02-08T20:46:29Z</dcterms:created>
  <dcterms:modified xsi:type="dcterms:W3CDTF">2012-02-08T22:10:52Z</dcterms:modified>
</cp:coreProperties>
</file>